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26"/>
  </p:normalViewPr>
  <p:slideViewPr>
    <p:cSldViewPr snapToGrid="0" snapToObjects="1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74961D-29B2-ED41-B830-6F9DA35E83FB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144719-56DE-7C40-8493-00F69F1C206D}">
      <dgm:prSet/>
      <dgm:spPr/>
      <dgm:t>
        <a:bodyPr/>
        <a:lstStyle/>
        <a:p>
          <a:endParaRPr lang="pl-PL" dirty="0"/>
        </a:p>
      </dgm:t>
    </dgm:pt>
    <dgm:pt modelId="{DF873692-C519-FC41-908A-FF9CD0B588E7}" type="parTrans" cxnId="{41DE0647-654E-D24A-85A2-66900AA8374E}">
      <dgm:prSet/>
      <dgm:spPr/>
      <dgm:t>
        <a:bodyPr/>
        <a:lstStyle/>
        <a:p>
          <a:endParaRPr lang="pl-PL"/>
        </a:p>
      </dgm:t>
    </dgm:pt>
    <dgm:pt modelId="{3CF7F57B-CFDC-FE4E-9ED5-10C955D02056}" type="sibTrans" cxnId="{41DE0647-654E-D24A-85A2-66900AA8374E}">
      <dgm:prSet/>
      <dgm:spPr/>
      <dgm:t>
        <a:bodyPr/>
        <a:lstStyle/>
        <a:p>
          <a:endParaRPr lang="pl-PL"/>
        </a:p>
      </dgm:t>
    </dgm:pt>
    <dgm:pt modelId="{4D9D978E-0594-FD45-BB8D-89A5D88F70A8}" type="pres">
      <dgm:prSet presAssocID="{1374961D-29B2-ED41-B830-6F9DA35E83FB}" presName="vert0" presStyleCnt="0">
        <dgm:presLayoutVars>
          <dgm:dir/>
          <dgm:animOne val="branch"/>
          <dgm:animLvl val="lvl"/>
        </dgm:presLayoutVars>
      </dgm:prSet>
      <dgm:spPr/>
    </dgm:pt>
    <dgm:pt modelId="{98407F90-7475-0648-8F8F-7E3BDC2E5BFC}" type="pres">
      <dgm:prSet presAssocID="{94144719-56DE-7C40-8493-00F69F1C206D}" presName="thickLine" presStyleLbl="alignNode1" presStyleIdx="0" presStyleCnt="1"/>
      <dgm:spPr/>
    </dgm:pt>
    <dgm:pt modelId="{613B5B7C-DC9C-D048-B3D2-4EF15F543FE1}" type="pres">
      <dgm:prSet presAssocID="{94144719-56DE-7C40-8493-00F69F1C206D}" presName="horz1" presStyleCnt="0"/>
      <dgm:spPr/>
    </dgm:pt>
    <dgm:pt modelId="{8896B29C-ADED-4F4D-A36B-AC3031BD6073}" type="pres">
      <dgm:prSet presAssocID="{94144719-56DE-7C40-8493-00F69F1C206D}" presName="tx1" presStyleLbl="revTx" presStyleIdx="0" presStyleCnt="1"/>
      <dgm:spPr/>
    </dgm:pt>
    <dgm:pt modelId="{9B811507-6175-B54B-86D1-FEF41AEF5B18}" type="pres">
      <dgm:prSet presAssocID="{94144719-56DE-7C40-8493-00F69F1C206D}" presName="vert1" presStyleCnt="0"/>
      <dgm:spPr/>
    </dgm:pt>
  </dgm:ptLst>
  <dgm:cxnLst>
    <dgm:cxn modelId="{41DE0647-654E-D24A-85A2-66900AA8374E}" srcId="{1374961D-29B2-ED41-B830-6F9DA35E83FB}" destId="{94144719-56DE-7C40-8493-00F69F1C206D}" srcOrd="0" destOrd="0" parTransId="{DF873692-C519-FC41-908A-FF9CD0B588E7}" sibTransId="{3CF7F57B-CFDC-FE4E-9ED5-10C955D02056}"/>
    <dgm:cxn modelId="{A2B1CF49-2EB1-E94D-AC37-7E6EEE5BF0D1}" type="presOf" srcId="{94144719-56DE-7C40-8493-00F69F1C206D}" destId="{8896B29C-ADED-4F4D-A36B-AC3031BD6073}" srcOrd="0" destOrd="0" presId="urn:microsoft.com/office/officeart/2008/layout/LinedList"/>
    <dgm:cxn modelId="{268EAAC8-D501-8041-AB54-87A8E7C28CC1}" type="presOf" srcId="{1374961D-29B2-ED41-B830-6F9DA35E83FB}" destId="{4D9D978E-0594-FD45-BB8D-89A5D88F70A8}" srcOrd="0" destOrd="0" presId="urn:microsoft.com/office/officeart/2008/layout/LinedList"/>
    <dgm:cxn modelId="{0DE56B49-1D68-5340-8CD3-C1B95E8A9251}" type="presParOf" srcId="{4D9D978E-0594-FD45-BB8D-89A5D88F70A8}" destId="{98407F90-7475-0648-8F8F-7E3BDC2E5BFC}" srcOrd="0" destOrd="0" presId="urn:microsoft.com/office/officeart/2008/layout/LinedList"/>
    <dgm:cxn modelId="{992B0371-8BBC-4747-A471-9B914E5C4A36}" type="presParOf" srcId="{4D9D978E-0594-FD45-BB8D-89A5D88F70A8}" destId="{613B5B7C-DC9C-D048-B3D2-4EF15F543FE1}" srcOrd="1" destOrd="0" presId="urn:microsoft.com/office/officeart/2008/layout/LinedList"/>
    <dgm:cxn modelId="{0EFB00C3-BC49-C64F-94C9-15AE4C8E09A5}" type="presParOf" srcId="{613B5B7C-DC9C-D048-B3D2-4EF15F543FE1}" destId="{8896B29C-ADED-4F4D-A36B-AC3031BD6073}" srcOrd="0" destOrd="0" presId="urn:microsoft.com/office/officeart/2008/layout/LinedList"/>
    <dgm:cxn modelId="{807A44CC-8527-7D46-9EA8-898ED6AC3CEC}" type="presParOf" srcId="{613B5B7C-DC9C-D048-B3D2-4EF15F543FE1}" destId="{9B811507-6175-B54B-86D1-FEF41AEF5B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B54A7D4-14DE-9F4C-8713-027EE75C1C61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A39E4A51-6D47-2B4F-BB02-B1ED039FB5A9}">
      <dgm:prSet/>
      <dgm:spPr/>
      <dgm:t>
        <a:bodyPr/>
        <a:lstStyle/>
        <a:p>
          <a:r>
            <a:rPr lang="pl-PL" dirty="0" err="1"/>
            <a:t>Highest</a:t>
          </a:r>
          <a:r>
            <a:rPr lang="pl-PL" dirty="0"/>
            <a:t> </a:t>
          </a:r>
          <a:r>
            <a:rPr lang="pl-PL" dirty="0" err="1"/>
            <a:t>departure</a:t>
          </a:r>
          <a:r>
            <a:rPr lang="pl-PL" dirty="0"/>
            <a:t> </a:t>
          </a:r>
          <a:r>
            <a:rPr lang="pl-PL" dirty="0" err="1"/>
            <a:t>delay</a:t>
          </a:r>
          <a:r>
            <a:rPr lang="pl-PL" dirty="0"/>
            <a:t> </a:t>
          </a:r>
          <a:r>
            <a:rPr lang="pl-PL" dirty="0" err="1"/>
            <a:t>over</a:t>
          </a:r>
          <a:r>
            <a:rPr lang="pl-PL" dirty="0"/>
            <a:t> </a:t>
          </a:r>
          <a:r>
            <a:rPr lang="pl-PL" dirty="0" err="1"/>
            <a:t>two</a:t>
          </a:r>
          <a:r>
            <a:rPr lang="pl-PL" dirty="0"/>
            <a:t> </a:t>
          </a:r>
          <a:r>
            <a:rPr lang="pl-PL" dirty="0" err="1"/>
            <a:t>years</a:t>
          </a:r>
          <a:r>
            <a:rPr lang="pl-PL" dirty="0"/>
            <a:t> was 25.42 </a:t>
          </a:r>
          <a:r>
            <a:rPr lang="pl-PL" dirty="0" err="1"/>
            <a:t>hours</a:t>
          </a:r>
          <a:endParaRPr lang="pl-PL" dirty="0"/>
        </a:p>
      </dgm:t>
    </dgm:pt>
    <dgm:pt modelId="{22198EA6-486D-0444-8502-0C70B834433A}" type="parTrans" cxnId="{8282D94D-074E-264E-9CDA-954F50901C36}">
      <dgm:prSet/>
      <dgm:spPr/>
      <dgm:t>
        <a:bodyPr/>
        <a:lstStyle/>
        <a:p>
          <a:endParaRPr lang="pl-PL"/>
        </a:p>
      </dgm:t>
    </dgm:pt>
    <dgm:pt modelId="{ED2997BD-49EA-5A40-9F88-C339541ADE65}" type="sibTrans" cxnId="{8282D94D-074E-264E-9CDA-954F50901C36}">
      <dgm:prSet/>
      <dgm:spPr/>
      <dgm:t>
        <a:bodyPr/>
        <a:lstStyle/>
        <a:p>
          <a:endParaRPr lang="pl-PL"/>
        </a:p>
      </dgm:t>
    </dgm:pt>
    <dgm:pt modelId="{990374AA-AB0F-1B45-81A3-06C932F89128}">
      <dgm:prSet/>
      <dgm:spPr/>
      <dgm:t>
        <a:bodyPr/>
        <a:lstStyle/>
        <a:p>
          <a:r>
            <a:rPr lang="pl-PL" dirty="0"/>
            <a:t>On </a:t>
          </a:r>
          <a:r>
            <a:rPr lang="pl-PL" dirty="0" err="1"/>
            <a:t>avarage</a:t>
          </a:r>
          <a:r>
            <a:rPr lang="pl-PL" dirty="0"/>
            <a:t> </a:t>
          </a:r>
          <a:r>
            <a:rPr lang="pl-PL" dirty="0" err="1"/>
            <a:t>it</a:t>
          </a:r>
          <a:r>
            <a:rPr lang="pl-PL" dirty="0"/>
            <a:t> was 13.55 </a:t>
          </a:r>
          <a:r>
            <a:rPr lang="pl-PL" dirty="0" err="1"/>
            <a:t>minutes</a:t>
          </a:r>
          <a:endParaRPr lang="pl-PL" dirty="0"/>
        </a:p>
      </dgm:t>
    </dgm:pt>
    <dgm:pt modelId="{2724C87A-7323-4945-BB2D-AC836108580E}" type="parTrans" cxnId="{1A6AFB69-B3C1-0B4A-9E58-232A935AA246}">
      <dgm:prSet/>
      <dgm:spPr/>
      <dgm:t>
        <a:bodyPr/>
        <a:lstStyle/>
        <a:p>
          <a:endParaRPr lang="pl-PL"/>
        </a:p>
      </dgm:t>
    </dgm:pt>
    <dgm:pt modelId="{19E4E31C-1FB6-BA4B-ABD5-EB920D5831BE}" type="sibTrans" cxnId="{1A6AFB69-B3C1-0B4A-9E58-232A935AA246}">
      <dgm:prSet/>
      <dgm:spPr/>
      <dgm:t>
        <a:bodyPr/>
        <a:lstStyle/>
        <a:p>
          <a:endParaRPr lang="pl-PL"/>
        </a:p>
      </dgm:t>
    </dgm:pt>
    <dgm:pt modelId="{CFED82E7-0B7F-954C-A956-C34770D237BA}">
      <dgm:prSet/>
      <dgm:spPr/>
      <dgm:t>
        <a:bodyPr/>
        <a:lstStyle/>
        <a:p>
          <a:endParaRPr lang="pl-PL" dirty="0"/>
        </a:p>
      </dgm:t>
    </dgm:pt>
    <dgm:pt modelId="{F0D2DE22-6DA5-C14D-917C-184EC4B22FBB}" type="parTrans" cxnId="{1FDE3880-4BD3-3544-A46F-B53A4E838614}">
      <dgm:prSet/>
      <dgm:spPr/>
      <dgm:t>
        <a:bodyPr/>
        <a:lstStyle/>
        <a:p>
          <a:endParaRPr lang="pl-PL"/>
        </a:p>
      </dgm:t>
    </dgm:pt>
    <dgm:pt modelId="{44AB30CE-DFCC-F34F-B7C9-27DF965D9328}" type="sibTrans" cxnId="{1FDE3880-4BD3-3544-A46F-B53A4E838614}">
      <dgm:prSet/>
      <dgm:spPr/>
      <dgm:t>
        <a:bodyPr/>
        <a:lstStyle/>
        <a:p>
          <a:endParaRPr lang="pl-PL"/>
        </a:p>
      </dgm:t>
    </dgm:pt>
    <dgm:pt modelId="{158F19A8-B4A4-AE4F-89B8-153F58B7DE9B}" type="pres">
      <dgm:prSet presAssocID="{7B54A7D4-14DE-9F4C-8713-027EE75C1C61}" presName="vert0" presStyleCnt="0">
        <dgm:presLayoutVars>
          <dgm:dir/>
          <dgm:animOne val="branch"/>
          <dgm:animLvl val="lvl"/>
        </dgm:presLayoutVars>
      </dgm:prSet>
      <dgm:spPr/>
    </dgm:pt>
    <dgm:pt modelId="{2312DA0C-D244-1645-A877-DDFDF19222F7}" type="pres">
      <dgm:prSet presAssocID="{A39E4A51-6D47-2B4F-BB02-B1ED039FB5A9}" presName="thickLine" presStyleLbl="alignNode1" presStyleIdx="0" presStyleCnt="3"/>
      <dgm:spPr/>
    </dgm:pt>
    <dgm:pt modelId="{5654B5DD-0EEB-1346-8933-59A8F572E1CC}" type="pres">
      <dgm:prSet presAssocID="{A39E4A51-6D47-2B4F-BB02-B1ED039FB5A9}" presName="horz1" presStyleCnt="0"/>
      <dgm:spPr/>
    </dgm:pt>
    <dgm:pt modelId="{179AA0DA-E8A2-2941-AC48-1676BAED0810}" type="pres">
      <dgm:prSet presAssocID="{A39E4A51-6D47-2B4F-BB02-B1ED039FB5A9}" presName="tx1" presStyleLbl="revTx" presStyleIdx="0" presStyleCnt="3"/>
      <dgm:spPr/>
    </dgm:pt>
    <dgm:pt modelId="{FB424E1A-4299-7B42-86F7-9558E5645A2C}" type="pres">
      <dgm:prSet presAssocID="{A39E4A51-6D47-2B4F-BB02-B1ED039FB5A9}" presName="vert1" presStyleCnt="0"/>
      <dgm:spPr/>
    </dgm:pt>
    <dgm:pt modelId="{A043E817-87BE-EC43-AE63-BEB76D089F7D}" type="pres">
      <dgm:prSet presAssocID="{990374AA-AB0F-1B45-81A3-06C932F89128}" presName="thickLine" presStyleLbl="alignNode1" presStyleIdx="1" presStyleCnt="3"/>
      <dgm:spPr/>
    </dgm:pt>
    <dgm:pt modelId="{BC6EFA0E-DD06-0140-BB5C-314CDB1C6F1E}" type="pres">
      <dgm:prSet presAssocID="{990374AA-AB0F-1B45-81A3-06C932F89128}" presName="horz1" presStyleCnt="0"/>
      <dgm:spPr/>
    </dgm:pt>
    <dgm:pt modelId="{86A03271-9E62-C440-BDB0-66D8929DD9B6}" type="pres">
      <dgm:prSet presAssocID="{990374AA-AB0F-1B45-81A3-06C932F89128}" presName="tx1" presStyleLbl="revTx" presStyleIdx="1" presStyleCnt="3"/>
      <dgm:spPr/>
    </dgm:pt>
    <dgm:pt modelId="{700DC456-982E-914C-87EB-1A30459055FE}" type="pres">
      <dgm:prSet presAssocID="{990374AA-AB0F-1B45-81A3-06C932F89128}" presName="vert1" presStyleCnt="0"/>
      <dgm:spPr/>
    </dgm:pt>
    <dgm:pt modelId="{5F6673A2-CD13-FA46-A129-A3F346622E08}" type="pres">
      <dgm:prSet presAssocID="{CFED82E7-0B7F-954C-A956-C34770D237BA}" presName="thickLine" presStyleLbl="alignNode1" presStyleIdx="2" presStyleCnt="3"/>
      <dgm:spPr/>
    </dgm:pt>
    <dgm:pt modelId="{18BFBDC4-C28F-A04E-A0F9-E66E36BDECBF}" type="pres">
      <dgm:prSet presAssocID="{CFED82E7-0B7F-954C-A956-C34770D237BA}" presName="horz1" presStyleCnt="0"/>
      <dgm:spPr/>
    </dgm:pt>
    <dgm:pt modelId="{EC660976-82E8-7945-A82A-2B02A359C0D4}" type="pres">
      <dgm:prSet presAssocID="{CFED82E7-0B7F-954C-A956-C34770D237BA}" presName="tx1" presStyleLbl="revTx" presStyleIdx="2" presStyleCnt="3"/>
      <dgm:spPr/>
    </dgm:pt>
    <dgm:pt modelId="{B542F382-9B2B-EC41-892C-B9EAB33D667E}" type="pres">
      <dgm:prSet presAssocID="{CFED82E7-0B7F-954C-A956-C34770D237BA}" presName="vert1" presStyleCnt="0"/>
      <dgm:spPr/>
    </dgm:pt>
  </dgm:ptLst>
  <dgm:cxnLst>
    <dgm:cxn modelId="{BCE4BD47-62DA-1542-86A5-0B5C8D99D69A}" type="presOf" srcId="{990374AA-AB0F-1B45-81A3-06C932F89128}" destId="{86A03271-9E62-C440-BDB0-66D8929DD9B6}" srcOrd="0" destOrd="0" presId="urn:microsoft.com/office/officeart/2008/layout/LinedList"/>
    <dgm:cxn modelId="{EC3EB04A-F42A-9042-992B-6FE76BE11ADE}" type="presOf" srcId="{CFED82E7-0B7F-954C-A956-C34770D237BA}" destId="{EC660976-82E8-7945-A82A-2B02A359C0D4}" srcOrd="0" destOrd="0" presId="urn:microsoft.com/office/officeart/2008/layout/LinedList"/>
    <dgm:cxn modelId="{8282D94D-074E-264E-9CDA-954F50901C36}" srcId="{7B54A7D4-14DE-9F4C-8713-027EE75C1C61}" destId="{A39E4A51-6D47-2B4F-BB02-B1ED039FB5A9}" srcOrd="0" destOrd="0" parTransId="{22198EA6-486D-0444-8502-0C70B834433A}" sibTransId="{ED2997BD-49EA-5A40-9F88-C339541ADE65}"/>
    <dgm:cxn modelId="{1A6AFB69-B3C1-0B4A-9E58-232A935AA246}" srcId="{7B54A7D4-14DE-9F4C-8713-027EE75C1C61}" destId="{990374AA-AB0F-1B45-81A3-06C932F89128}" srcOrd="1" destOrd="0" parTransId="{2724C87A-7323-4945-BB2D-AC836108580E}" sibTransId="{19E4E31C-1FB6-BA4B-ABD5-EB920D5831BE}"/>
    <dgm:cxn modelId="{1FDE3880-4BD3-3544-A46F-B53A4E838614}" srcId="{7B54A7D4-14DE-9F4C-8713-027EE75C1C61}" destId="{CFED82E7-0B7F-954C-A956-C34770D237BA}" srcOrd="2" destOrd="0" parTransId="{F0D2DE22-6DA5-C14D-917C-184EC4B22FBB}" sibTransId="{44AB30CE-DFCC-F34F-B7C9-27DF965D9328}"/>
    <dgm:cxn modelId="{00F3718F-8B21-7943-9D48-9E5BE8C19459}" type="presOf" srcId="{A39E4A51-6D47-2B4F-BB02-B1ED039FB5A9}" destId="{179AA0DA-E8A2-2941-AC48-1676BAED0810}" srcOrd="0" destOrd="0" presId="urn:microsoft.com/office/officeart/2008/layout/LinedList"/>
    <dgm:cxn modelId="{F0E062F4-9E0C-594E-8EFC-7246CE633AE4}" type="presOf" srcId="{7B54A7D4-14DE-9F4C-8713-027EE75C1C61}" destId="{158F19A8-B4A4-AE4F-89B8-153F58B7DE9B}" srcOrd="0" destOrd="0" presId="urn:microsoft.com/office/officeart/2008/layout/LinedList"/>
    <dgm:cxn modelId="{06215909-B0C1-314D-9B38-A93785AF51F1}" type="presParOf" srcId="{158F19A8-B4A4-AE4F-89B8-153F58B7DE9B}" destId="{2312DA0C-D244-1645-A877-DDFDF19222F7}" srcOrd="0" destOrd="0" presId="urn:microsoft.com/office/officeart/2008/layout/LinedList"/>
    <dgm:cxn modelId="{B9BB6C24-99DF-A24C-8F94-29FBD19D4549}" type="presParOf" srcId="{158F19A8-B4A4-AE4F-89B8-153F58B7DE9B}" destId="{5654B5DD-0EEB-1346-8933-59A8F572E1CC}" srcOrd="1" destOrd="0" presId="urn:microsoft.com/office/officeart/2008/layout/LinedList"/>
    <dgm:cxn modelId="{E52BE2C6-30FD-A14E-827B-D843A0091116}" type="presParOf" srcId="{5654B5DD-0EEB-1346-8933-59A8F572E1CC}" destId="{179AA0DA-E8A2-2941-AC48-1676BAED0810}" srcOrd="0" destOrd="0" presId="urn:microsoft.com/office/officeart/2008/layout/LinedList"/>
    <dgm:cxn modelId="{A5B4CFE6-36FB-7744-BABE-E0A4DDDA05E9}" type="presParOf" srcId="{5654B5DD-0EEB-1346-8933-59A8F572E1CC}" destId="{FB424E1A-4299-7B42-86F7-9558E5645A2C}" srcOrd="1" destOrd="0" presId="urn:microsoft.com/office/officeart/2008/layout/LinedList"/>
    <dgm:cxn modelId="{1DB36D07-6FD5-D449-A075-B586F2CFA0AD}" type="presParOf" srcId="{158F19A8-B4A4-AE4F-89B8-153F58B7DE9B}" destId="{A043E817-87BE-EC43-AE63-BEB76D089F7D}" srcOrd="2" destOrd="0" presId="urn:microsoft.com/office/officeart/2008/layout/LinedList"/>
    <dgm:cxn modelId="{869DDAD1-E4BD-2640-B1C5-40F4874818FB}" type="presParOf" srcId="{158F19A8-B4A4-AE4F-89B8-153F58B7DE9B}" destId="{BC6EFA0E-DD06-0140-BB5C-314CDB1C6F1E}" srcOrd="3" destOrd="0" presId="urn:microsoft.com/office/officeart/2008/layout/LinedList"/>
    <dgm:cxn modelId="{ECBE6C90-346F-E947-955C-C2A2C72FD8A9}" type="presParOf" srcId="{BC6EFA0E-DD06-0140-BB5C-314CDB1C6F1E}" destId="{86A03271-9E62-C440-BDB0-66D8929DD9B6}" srcOrd="0" destOrd="0" presId="urn:microsoft.com/office/officeart/2008/layout/LinedList"/>
    <dgm:cxn modelId="{4350C774-0C68-5049-9E3A-E3AAEC354E71}" type="presParOf" srcId="{BC6EFA0E-DD06-0140-BB5C-314CDB1C6F1E}" destId="{700DC456-982E-914C-87EB-1A30459055FE}" srcOrd="1" destOrd="0" presId="urn:microsoft.com/office/officeart/2008/layout/LinedList"/>
    <dgm:cxn modelId="{ED55D28A-91C5-9A41-A52A-1C712C03F449}" type="presParOf" srcId="{158F19A8-B4A4-AE4F-89B8-153F58B7DE9B}" destId="{5F6673A2-CD13-FA46-A129-A3F346622E08}" srcOrd="4" destOrd="0" presId="urn:microsoft.com/office/officeart/2008/layout/LinedList"/>
    <dgm:cxn modelId="{79E8AF20-7284-B249-9778-09F2B25C26CB}" type="presParOf" srcId="{158F19A8-B4A4-AE4F-89B8-153F58B7DE9B}" destId="{18BFBDC4-C28F-A04E-A0F9-E66E36BDECBF}" srcOrd="5" destOrd="0" presId="urn:microsoft.com/office/officeart/2008/layout/LinedList"/>
    <dgm:cxn modelId="{2D11608B-E6EF-1F45-9774-A380596D6261}" type="presParOf" srcId="{18BFBDC4-C28F-A04E-A0F9-E66E36BDECBF}" destId="{EC660976-82E8-7945-A82A-2B02A359C0D4}" srcOrd="0" destOrd="0" presId="urn:microsoft.com/office/officeart/2008/layout/LinedList"/>
    <dgm:cxn modelId="{3DB1B39F-52E8-4A43-A72E-9946FFE5A01D}" type="presParOf" srcId="{18BFBDC4-C28F-A04E-A0F9-E66E36BDECBF}" destId="{B542F382-9B2B-EC41-892C-B9EAB33D66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54A7D4-14DE-9F4C-8713-027EE75C1C61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A39E4A51-6D47-2B4F-BB02-B1ED039FB5A9}">
      <dgm:prSet/>
      <dgm:spPr/>
      <dgm:t>
        <a:bodyPr/>
        <a:lstStyle/>
        <a:p>
          <a:r>
            <a:rPr lang="pl-PL" dirty="0"/>
            <a:t>1,312,175,441 </a:t>
          </a:r>
          <a:r>
            <a:rPr lang="pl-PL" err="1"/>
            <a:t>miles</a:t>
          </a:r>
          <a:r>
            <a:rPr lang="pl-PL"/>
            <a:t> flight </a:t>
          </a:r>
          <a:r>
            <a:rPr lang="pl-PL" dirty="0" err="1"/>
            <a:t>throught</a:t>
          </a:r>
          <a:r>
            <a:rPr lang="pl-PL" dirty="0"/>
            <a:t> 2007 and 2008</a:t>
          </a:r>
        </a:p>
      </dgm:t>
    </dgm:pt>
    <dgm:pt modelId="{22198EA6-486D-0444-8502-0C70B834433A}" type="parTrans" cxnId="{8282D94D-074E-264E-9CDA-954F50901C36}">
      <dgm:prSet/>
      <dgm:spPr/>
      <dgm:t>
        <a:bodyPr/>
        <a:lstStyle/>
        <a:p>
          <a:endParaRPr lang="pl-PL"/>
        </a:p>
      </dgm:t>
    </dgm:pt>
    <dgm:pt modelId="{ED2997BD-49EA-5A40-9F88-C339541ADE65}" type="sibTrans" cxnId="{8282D94D-074E-264E-9CDA-954F50901C36}">
      <dgm:prSet/>
      <dgm:spPr/>
      <dgm:t>
        <a:bodyPr/>
        <a:lstStyle/>
        <a:p>
          <a:endParaRPr lang="pl-PL"/>
        </a:p>
      </dgm:t>
    </dgm:pt>
    <dgm:pt modelId="{990374AA-AB0F-1B45-81A3-06C932F89128}">
      <dgm:prSet/>
      <dgm:spPr/>
      <dgm:t>
        <a:bodyPr/>
        <a:lstStyle/>
        <a:p>
          <a:r>
            <a:rPr lang="pl-PL" dirty="0"/>
            <a:t>675,105,592 </a:t>
          </a:r>
          <a:r>
            <a:rPr lang="pl-PL" dirty="0" err="1"/>
            <a:t>miles</a:t>
          </a:r>
          <a:r>
            <a:rPr lang="pl-PL" dirty="0"/>
            <a:t> in 2007</a:t>
          </a:r>
        </a:p>
      </dgm:t>
    </dgm:pt>
    <dgm:pt modelId="{2724C87A-7323-4945-BB2D-AC836108580E}" type="parTrans" cxnId="{1A6AFB69-B3C1-0B4A-9E58-232A935AA246}">
      <dgm:prSet/>
      <dgm:spPr/>
      <dgm:t>
        <a:bodyPr/>
        <a:lstStyle/>
        <a:p>
          <a:endParaRPr lang="pl-PL"/>
        </a:p>
      </dgm:t>
    </dgm:pt>
    <dgm:pt modelId="{19E4E31C-1FB6-BA4B-ABD5-EB920D5831BE}" type="sibTrans" cxnId="{1A6AFB69-B3C1-0B4A-9E58-232A935AA246}">
      <dgm:prSet/>
      <dgm:spPr/>
      <dgm:t>
        <a:bodyPr/>
        <a:lstStyle/>
        <a:p>
          <a:endParaRPr lang="pl-PL"/>
        </a:p>
      </dgm:t>
    </dgm:pt>
    <dgm:pt modelId="{CFED82E7-0B7F-954C-A956-C34770D237BA}">
      <dgm:prSet/>
      <dgm:spPr/>
      <dgm:t>
        <a:bodyPr/>
        <a:lstStyle/>
        <a:p>
          <a:r>
            <a:rPr lang="pl-PL" dirty="0"/>
            <a:t>637,069,849 </a:t>
          </a:r>
          <a:r>
            <a:rPr lang="pl-PL" dirty="0" err="1"/>
            <a:t>miles</a:t>
          </a:r>
          <a:r>
            <a:rPr lang="pl-PL" dirty="0"/>
            <a:t> in 2008</a:t>
          </a:r>
        </a:p>
      </dgm:t>
    </dgm:pt>
    <dgm:pt modelId="{F0D2DE22-6DA5-C14D-917C-184EC4B22FBB}" type="parTrans" cxnId="{1FDE3880-4BD3-3544-A46F-B53A4E838614}">
      <dgm:prSet/>
      <dgm:spPr/>
      <dgm:t>
        <a:bodyPr/>
        <a:lstStyle/>
        <a:p>
          <a:endParaRPr lang="pl-PL"/>
        </a:p>
      </dgm:t>
    </dgm:pt>
    <dgm:pt modelId="{44AB30CE-DFCC-F34F-B7C9-27DF965D9328}" type="sibTrans" cxnId="{1FDE3880-4BD3-3544-A46F-B53A4E838614}">
      <dgm:prSet/>
      <dgm:spPr/>
      <dgm:t>
        <a:bodyPr/>
        <a:lstStyle/>
        <a:p>
          <a:endParaRPr lang="pl-PL"/>
        </a:p>
      </dgm:t>
    </dgm:pt>
    <dgm:pt modelId="{158F19A8-B4A4-AE4F-89B8-153F58B7DE9B}" type="pres">
      <dgm:prSet presAssocID="{7B54A7D4-14DE-9F4C-8713-027EE75C1C61}" presName="vert0" presStyleCnt="0">
        <dgm:presLayoutVars>
          <dgm:dir/>
          <dgm:animOne val="branch"/>
          <dgm:animLvl val="lvl"/>
        </dgm:presLayoutVars>
      </dgm:prSet>
      <dgm:spPr/>
    </dgm:pt>
    <dgm:pt modelId="{2312DA0C-D244-1645-A877-DDFDF19222F7}" type="pres">
      <dgm:prSet presAssocID="{A39E4A51-6D47-2B4F-BB02-B1ED039FB5A9}" presName="thickLine" presStyleLbl="alignNode1" presStyleIdx="0" presStyleCnt="3"/>
      <dgm:spPr/>
    </dgm:pt>
    <dgm:pt modelId="{5654B5DD-0EEB-1346-8933-59A8F572E1CC}" type="pres">
      <dgm:prSet presAssocID="{A39E4A51-6D47-2B4F-BB02-B1ED039FB5A9}" presName="horz1" presStyleCnt="0"/>
      <dgm:spPr/>
    </dgm:pt>
    <dgm:pt modelId="{179AA0DA-E8A2-2941-AC48-1676BAED0810}" type="pres">
      <dgm:prSet presAssocID="{A39E4A51-6D47-2B4F-BB02-B1ED039FB5A9}" presName="tx1" presStyleLbl="revTx" presStyleIdx="0" presStyleCnt="3"/>
      <dgm:spPr/>
    </dgm:pt>
    <dgm:pt modelId="{FB424E1A-4299-7B42-86F7-9558E5645A2C}" type="pres">
      <dgm:prSet presAssocID="{A39E4A51-6D47-2B4F-BB02-B1ED039FB5A9}" presName="vert1" presStyleCnt="0"/>
      <dgm:spPr/>
    </dgm:pt>
    <dgm:pt modelId="{A043E817-87BE-EC43-AE63-BEB76D089F7D}" type="pres">
      <dgm:prSet presAssocID="{990374AA-AB0F-1B45-81A3-06C932F89128}" presName="thickLine" presStyleLbl="alignNode1" presStyleIdx="1" presStyleCnt="3"/>
      <dgm:spPr/>
    </dgm:pt>
    <dgm:pt modelId="{BC6EFA0E-DD06-0140-BB5C-314CDB1C6F1E}" type="pres">
      <dgm:prSet presAssocID="{990374AA-AB0F-1B45-81A3-06C932F89128}" presName="horz1" presStyleCnt="0"/>
      <dgm:spPr/>
    </dgm:pt>
    <dgm:pt modelId="{86A03271-9E62-C440-BDB0-66D8929DD9B6}" type="pres">
      <dgm:prSet presAssocID="{990374AA-AB0F-1B45-81A3-06C932F89128}" presName="tx1" presStyleLbl="revTx" presStyleIdx="1" presStyleCnt="3"/>
      <dgm:spPr/>
    </dgm:pt>
    <dgm:pt modelId="{700DC456-982E-914C-87EB-1A30459055FE}" type="pres">
      <dgm:prSet presAssocID="{990374AA-AB0F-1B45-81A3-06C932F89128}" presName="vert1" presStyleCnt="0"/>
      <dgm:spPr/>
    </dgm:pt>
    <dgm:pt modelId="{5F6673A2-CD13-FA46-A129-A3F346622E08}" type="pres">
      <dgm:prSet presAssocID="{CFED82E7-0B7F-954C-A956-C34770D237BA}" presName="thickLine" presStyleLbl="alignNode1" presStyleIdx="2" presStyleCnt="3"/>
      <dgm:spPr/>
    </dgm:pt>
    <dgm:pt modelId="{18BFBDC4-C28F-A04E-A0F9-E66E36BDECBF}" type="pres">
      <dgm:prSet presAssocID="{CFED82E7-0B7F-954C-A956-C34770D237BA}" presName="horz1" presStyleCnt="0"/>
      <dgm:spPr/>
    </dgm:pt>
    <dgm:pt modelId="{EC660976-82E8-7945-A82A-2B02A359C0D4}" type="pres">
      <dgm:prSet presAssocID="{CFED82E7-0B7F-954C-A956-C34770D237BA}" presName="tx1" presStyleLbl="revTx" presStyleIdx="2" presStyleCnt="3"/>
      <dgm:spPr/>
    </dgm:pt>
    <dgm:pt modelId="{B542F382-9B2B-EC41-892C-B9EAB33D667E}" type="pres">
      <dgm:prSet presAssocID="{CFED82E7-0B7F-954C-A956-C34770D237BA}" presName="vert1" presStyleCnt="0"/>
      <dgm:spPr/>
    </dgm:pt>
  </dgm:ptLst>
  <dgm:cxnLst>
    <dgm:cxn modelId="{BCE4BD47-62DA-1542-86A5-0B5C8D99D69A}" type="presOf" srcId="{990374AA-AB0F-1B45-81A3-06C932F89128}" destId="{86A03271-9E62-C440-BDB0-66D8929DD9B6}" srcOrd="0" destOrd="0" presId="urn:microsoft.com/office/officeart/2008/layout/LinedList"/>
    <dgm:cxn modelId="{EC3EB04A-F42A-9042-992B-6FE76BE11ADE}" type="presOf" srcId="{CFED82E7-0B7F-954C-A956-C34770D237BA}" destId="{EC660976-82E8-7945-A82A-2B02A359C0D4}" srcOrd="0" destOrd="0" presId="urn:microsoft.com/office/officeart/2008/layout/LinedList"/>
    <dgm:cxn modelId="{8282D94D-074E-264E-9CDA-954F50901C36}" srcId="{7B54A7D4-14DE-9F4C-8713-027EE75C1C61}" destId="{A39E4A51-6D47-2B4F-BB02-B1ED039FB5A9}" srcOrd="0" destOrd="0" parTransId="{22198EA6-486D-0444-8502-0C70B834433A}" sibTransId="{ED2997BD-49EA-5A40-9F88-C339541ADE65}"/>
    <dgm:cxn modelId="{1A6AFB69-B3C1-0B4A-9E58-232A935AA246}" srcId="{7B54A7D4-14DE-9F4C-8713-027EE75C1C61}" destId="{990374AA-AB0F-1B45-81A3-06C932F89128}" srcOrd="1" destOrd="0" parTransId="{2724C87A-7323-4945-BB2D-AC836108580E}" sibTransId="{19E4E31C-1FB6-BA4B-ABD5-EB920D5831BE}"/>
    <dgm:cxn modelId="{1FDE3880-4BD3-3544-A46F-B53A4E838614}" srcId="{7B54A7D4-14DE-9F4C-8713-027EE75C1C61}" destId="{CFED82E7-0B7F-954C-A956-C34770D237BA}" srcOrd="2" destOrd="0" parTransId="{F0D2DE22-6DA5-C14D-917C-184EC4B22FBB}" sibTransId="{44AB30CE-DFCC-F34F-B7C9-27DF965D9328}"/>
    <dgm:cxn modelId="{00F3718F-8B21-7943-9D48-9E5BE8C19459}" type="presOf" srcId="{A39E4A51-6D47-2B4F-BB02-B1ED039FB5A9}" destId="{179AA0DA-E8A2-2941-AC48-1676BAED0810}" srcOrd="0" destOrd="0" presId="urn:microsoft.com/office/officeart/2008/layout/LinedList"/>
    <dgm:cxn modelId="{F0E062F4-9E0C-594E-8EFC-7246CE633AE4}" type="presOf" srcId="{7B54A7D4-14DE-9F4C-8713-027EE75C1C61}" destId="{158F19A8-B4A4-AE4F-89B8-153F58B7DE9B}" srcOrd="0" destOrd="0" presId="urn:microsoft.com/office/officeart/2008/layout/LinedList"/>
    <dgm:cxn modelId="{06215909-B0C1-314D-9B38-A93785AF51F1}" type="presParOf" srcId="{158F19A8-B4A4-AE4F-89B8-153F58B7DE9B}" destId="{2312DA0C-D244-1645-A877-DDFDF19222F7}" srcOrd="0" destOrd="0" presId="urn:microsoft.com/office/officeart/2008/layout/LinedList"/>
    <dgm:cxn modelId="{B9BB6C24-99DF-A24C-8F94-29FBD19D4549}" type="presParOf" srcId="{158F19A8-B4A4-AE4F-89B8-153F58B7DE9B}" destId="{5654B5DD-0EEB-1346-8933-59A8F572E1CC}" srcOrd="1" destOrd="0" presId="urn:microsoft.com/office/officeart/2008/layout/LinedList"/>
    <dgm:cxn modelId="{E52BE2C6-30FD-A14E-827B-D843A0091116}" type="presParOf" srcId="{5654B5DD-0EEB-1346-8933-59A8F572E1CC}" destId="{179AA0DA-E8A2-2941-AC48-1676BAED0810}" srcOrd="0" destOrd="0" presId="urn:microsoft.com/office/officeart/2008/layout/LinedList"/>
    <dgm:cxn modelId="{A5B4CFE6-36FB-7744-BABE-E0A4DDDA05E9}" type="presParOf" srcId="{5654B5DD-0EEB-1346-8933-59A8F572E1CC}" destId="{FB424E1A-4299-7B42-86F7-9558E5645A2C}" srcOrd="1" destOrd="0" presId="urn:microsoft.com/office/officeart/2008/layout/LinedList"/>
    <dgm:cxn modelId="{1DB36D07-6FD5-D449-A075-B586F2CFA0AD}" type="presParOf" srcId="{158F19A8-B4A4-AE4F-89B8-153F58B7DE9B}" destId="{A043E817-87BE-EC43-AE63-BEB76D089F7D}" srcOrd="2" destOrd="0" presId="urn:microsoft.com/office/officeart/2008/layout/LinedList"/>
    <dgm:cxn modelId="{869DDAD1-E4BD-2640-B1C5-40F4874818FB}" type="presParOf" srcId="{158F19A8-B4A4-AE4F-89B8-153F58B7DE9B}" destId="{BC6EFA0E-DD06-0140-BB5C-314CDB1C6F1E}" srcOrd="3" destOrd="0" presId="urn:microsoft.com/office/officeart/2008/layout/LinedList"/>
    <dgm:cxn modelId="{ECBE6C90-346F-E947-955C-C2A2C72FD8A9}" type="presParOf" srcId="{BC6EFA0E-DD06-0140-BB5C-314CDB1C6F1E}" destId="{86A03271-9E62-C440-BDB0-66D8929DD9B6}" srcOrd="0" destOrd="0" presId="urn:microsoft.com/office/officeart/2008/layout/LinedList"/>
    <dgm:cxn modelId="{4350C774-0C68-5049-9E3A-E3AAEC354E71}" type="presParOf" srcId="{BC6EFA0E-DD06-0140-BB5C-314CDB1C6F1E}" destId="{700DC456-982E-914C-87EB-1A30459055FE}" srcOrd="1" destOrd="0" presId="urn:microsoft.com/office/officeart/2008/layout/LinedList"/>
    <dgm:cxn modelId="{ED55D28A-91C5-9A41-A52A-1C712C03F449}" type="presParOf" srcId="{158F19A8-B4A4-AE4F-89B8-153F58B7DE9B}" destId="{5F6673A2-CD13-FA46-A129-A3F346622E08}" srcOrd="4" destOrd="0" presId="urn:microsoft.com/office/officeart/2008/layout/LinedList"/>
    <dgm:cxn modelId="{79E8AF20-7284-B249-9778-09F2B25C26CB}" type="presParOf" srcId="{158F19A8-B4A4-AE4F-89B8-153F58B7DE9B}" destId="{18BFBDC4-C28F-A04E-A0F9-E66E36BDECBF}" srcOrd="5" destOrd="0" presId="urn:microsoft.com/office/officeart/2008/layout/LinedList"/>
    <dgm:cxn modelId="{2D11608B-E6EF-1F45-9774-A380596D6261}" type="presParOf" srcId="{18BFBDC4-C28F-A04E-A0F9-E66E36BDECBF}" destId="{EC660976-82E8-7945-A82A-2B02A359C0D4}" srcOrd="0" destOrd="0" presId="urn:microsoft.com/office/officeart/2008/layout/LinedList"/>
    <dgm:cxn modelId="{3DB1B39F-52E8-4A43-A72E-9946FFE5A01D}" type="presParOf" srcId="{18BFBDC4-C28F-A04E-A0F9-E66E36BDECBF}" destId="{B542F382-9B2B-EC41-892C-B9EAB33D66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74961D-29B2-ED41-B830-6F9DA35E83FB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144719-56DE-7C40-8493-00F69F1C206D}">
      <dgm:prSet/>
      <dgm:spPr/>
      <dgm:t>
        <a:bodyPr/>
        <a:lstStyle/>
        <a:p>
          <a:endParaRPr lang="pl-PL" dirty="0"/>
        </a:p>
      </dgm:t>
    </dgm:pt>
    <dgm:pt modelId="{DF873692-C519-FC41-908A-FF9CD0B588E7}" type="parTrans" cxnId="{41DE0647-654E-D24A-85A2-66900AA8374E}">
      <dgm:prSet/>
      <dgm:spPr/>
      <dgm:t>
        <a:bodyPr/>
        <a:lstStyle/>
        <a:p>
          <a:endParaRPr lang="pl-PL"/>
        </a:p>
      </dgm:t>
    </dgm:pt>
    <dgm:pt modelId="{3CF7F57B-CFDC-FE4E-9ED5-10C955D02056}" type="sibTrans" cxnId="{41DE0647-654E-D24A-85A2-66900AA8374E}">
      <dgm:prSet/>
      <dgm:spPr/>
      <dgm:t>
        <a:bodyPr/>
        <a:lstStyle/>
        <a:p>
          <a:endParaRPr lang="pl-PL"/>
        </a:p>
      </dgm:t>
    </dgm:pt>
    <dgm:pt modelId="{4D9D978E-0594-FD45-BB8D-89A5D88F70A8}" type="pres">
      <dgm:prSet presAssocID="{1374961D-29B2-ED41-B830-6F9DA35E83FB}" presName="vert0" presStyleCnt="0">
        <dgm:presLayoutVars>
          <dgm:dir/>
          <dgm:animOne val="branch"/>
          <dgm:animLvl val="lvl"/>
        </dgm:presLayoutVars>
      </dgm:prSet>
      <dgm:spPr/>
    </dgm:pt>
    <dgm:pt modelId="{98407F90-7475-0648-8F8F-7E3BDC2E5BFC}" type="pres">
      <dgm:prSet presAssocID="{94144719-56DE-7C40-8493-00F69F1C206D}" presName="thickLine" presStyleLbl="alignNode1" presStyleIdx="0" presStyleCnt="1"/>
      <dgm:spPr/>
    </dgm:pt>
    <dgm:pt modelId="{613B5B7C-DC9C-D048-B3D2-4EF15F543FE1}" type="pres">
      <dgm:prSet presAssocID="{94144719-56DE-7C40-8493-00F69F1C206D}" presName="horz1" presStyleCnt="0"/>
      <dgm:spPr/>
    </dgm:pt>
    <dgm:pt modelId="{8896B29C-ADED-4F4D-A36B-AC3031BD6073}" type="pres">
      <dgm:prSet presAssocID="{94144719-56DE-7C40-8493-00F69F1C206D}" presName="tx1" presStyleLbl="revTx" presStyleIdx="0" presStyleCnt="1"/>
      <dgm:spPr/>
    </dgm:pt>
    <dgm:pt modelId="{9B811507-6175-B54B-86D1-FEF41AEF5B18}" type="pres">
      <dgm:prSet presAssocID="{94144719-56DE-7C40-8493-00F69F1C206D}" presName="vert1" presStyleCnt="0"/>
      <dgm:spPr/>
    </dgm:pt>
  </dgm:ptLst>
  <dgm:cxnLst>
    <dgm:cxn modelId="{41DE0647-654E-D24A-85A2-66900AA8374E}" srcId="{1374961D-29B2-ED41-B830-6F9DA35E83FB}" destId="{94144719-56DE-7C40-8493-00F69F1C206D}" srcOrd="0" destOrd="0" parTransId="{DF873692-C519-FC41-908A-FF9CD0B588E7}" sibTransId="{3CF7F57B-CFDC-FE4E-9ED5-10C955D02056}"/>
    <dgm:cxn modelId="{A2B1CF49-2EB1-E94D-AC37-7E6EEE5BF0D1}" type="presOf" srcId="{94144719-56DE-7C40-8493-00F69F1C206D}" destId="{8896B29C-ADED-4F4D-A36B-AC3031BD6073}" srcOrd="0" destOrd="0" presId="urn:microsoft.com/office/officeart/2008/layout/LinedList"/>
    <dgm:cxn modelId="{268EAAC8-D501-8041-AB54-87A8E7C28CC1}" type="presOf" srcId="{1374961D-29B2-ED41-B830-6F9DA35E83FB}" destId="{4D9D978E-0594-FD45-BB8D-89A5D88F70A8}" srcOrd="0" destOrd="0" presId="urn:microsoft.com/office/officeart/2008/layout/LinedList"/>
    <dgm:cxn modelId="{0DE56B49-1D68-5340-8CD3-C1B95E8A9251}" type="presParOf" srcId="{4D9D978E-0594-FD45-BB8D-89A5D88F70A8}" destId="{98407F90-7475-0648-8F8F-7E3BDC2E5BFC}" srcOrd="0" destOrd="0" presId="urn:microsoft.com/office/officeart/2008/layout/LinedList"/>
    <dgm:cxn modelId="{992B0371-8BBC-4747-A471-9B914E5C4A36}" type="presParOf" srcId="{4D9D978E-0594-FD45-BB8D-89A5D88F70A8}" destId="{613B5B7C-DC9C-D048-B3D2-4EF15F543FE1}" srcOrd="1" destOrd="0" presId="urn:microsoft.com/office/officeart/2008/layout/LinedList"/>
    <dgm:cxn modelId="{0EFB00C3-BC49-C64F-94C9-15AE4C8E09A5}" type="presParOf" srcId="{613B5B7C-DC9C-D048-B3D2-4EF15F543FE1}" destId="{8896B29C-ADED-4F4D-A36B-AC3031BD6073}" srcOrd="0" destOrd="0" presId="urn:microsoft.com/office/officeart/2008/layout/LinedList"/>
    <dgm:cxn modelId="{807A44CC-8527-7D46-9EA8-898ED6AC3CEC}" type="presParOf" srcId="{613B5B7C-DC9C-D048-B3D2-4EF15F543FE1}" destId="{9B811507-6175-B54B-86D1-FEF41AEF5B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54A7D4-14DE-9F4C-8713-027EE75C1C61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A39E4A51-6D47-2B4F-BB02-B1ED039FB5A9}">
      <dgm:prSet/>
      <dgm:spPr/>
      <dgm:t>
        <a:bodyPr/>
        <a:lstStyle/>
        <a:p>
          <a:r>
            <a:rPr lang="pl-PL" dirty="0"/>
            <a:t>On </a:t>
          </a:r>
          <a:r>
            <a:rPr lang="pl-PL" dirty="0" err="1"/>
            <a:t>avarage</a:t>
          </a:r>
          <a:r>
            <a:rPr lang="pl-PL" dirty="0"/>
            <a:t> AA </a:t>
          </a:r>
          <a:r>
            <a:rPr lang="pl-PL" dirty="0" err="1"/>
            <a:t>flew</a:t>
          </a:r>
          <a:r>
            <a:rPr lang="pl-PL" dirty="0"/>
            <a:t> 1059.28 </a:t>
          </a:r>
          <a:r>
            <a:rPr lang="pl-PL" dirty="0" err="1"/>
            <a:t>miles</a:t>
          </a:r>
          <a:endParaRPr lang="pl-PL" dirty="0"/>
        </a:p>
      </dgm:t>
    </dgm:pt>
    <dgm:pt modelId="{22198EA6-486D-0444-8502-0C70B834433A}" type="parTrans" cxnId="{8282D94D-074E-264E-9CDA-954F50901C36}">
      <dgm:prSet/>
      <dgm:spPr/>
      <dgm:t>
        <a:bodyPr/>
        <a:lstStyle/>
        <a:p>
          <a:endParaRPr lang="pl-PL"/>
        </a:p>
      </dgm:t>
    </dgm:pt>
    <dgm:pt modelId="{ED2997BD-49EA-5A40-9F88-C339541ADE65}" type="sibTrans" cxnId="{8282D94D-074E-264E-9CDA-954F50901C36}">
      <dgm:prSet/>
      <dgm:spPr/>
      <dgm:t>
        <a:bodyPr/>
        <a:lstStyle/>
        <a:p>
          <a:endParaRPr lang="pl-PL"/>
        </a:p>
      </dgm:t>
    </dgm:pt>
    <dgm:pt modelId="{990374AA-AB0F-1B45-81A3-06C932F89128}">
      <dgm:prSet/>
      <dgm:spPr/>
      <dgm:t>
        <a:bodyPr/>
        <a:lstStyle/>
        <a:p>
          <a:r>
            <a:rPr lang="pl-PL" dirty="0"/>
            <a:t>1065 </a:t>
          </a:r>
          <a:r>
            <a:rPr lang="pl-PL" dirty="0" err="1"/>
            <a:t>miles</a:t>
          </a:r>
          <a:r>
            <a:rPr lang="pl-PL" dirty="0"/>
            <a:t> in 2007 </a:t>
          </a:r>
        </a:p>
      </dgm:t>
    </dgm:pt>
    <dgm:pt modelId="{2724C87A-7323-4945-BB2D-AC836108580E}" type="parTrans" cxnId="{1A6AFB69-B3C1-0B4A-9E58-232A935AA246}">
      <dgm:prSet/>
      <dgm:spPr/>
      <dgm:t>
        <a:bodyPr/>
        <a:lstStyle/>
        <a:p>
          <a:endParaRPr lang="pl-PL"/>
        </a:p>
      </dgm:t>
    </dgm:pt>
    <dgm:pt modelId="{19E4E31C-1FB6-BA4B-ABD5-EB920D5831BE}" type="sibTrans" cxnId="{1A6AFB69-B3C1-0B4A-9E58-232A935AA246}">
      <dgm:prSet/>
      <dgm:spPr/>
      <dgm:t>
        <a:bodyPr/>
        <a:lstStyle/>
        <a:p>
          <a:endParaRPr lang="pl-PL"/>
        </a:p>
      </dgm:t>
    </dgm:pt>
    <dgm:pt modelId="{CFED82E7-0B7F-954C-A956-C34770D237BA}">
      <dgm:prSet/>
      <dgm:spPr/>
      <dgm:t>
        <a:bodyPr/>
        <a:lstStyle/>
        <a:p>
          <a:r>
            <a:rPr lang="pl-PL" dirty="0"/>
            <a:t>1053 </a:t>
          </a:r>
          <a:r>
            <a:rPr lang="pl-PL" dirty="0" err="1"/>
            <a:t>miles</a:t>
          </a:r>
          <a:r>
            <a:rPr lang="pl-PL" dirty="0"/>
            <a:t> in 2008</a:t>
          </a:r>
        </a:p>
      </dgm:t>
    </dgm:pt>
    <dgm:pt modelId="{F0D2DE22-6DA5-C14D-917C-184EC4B22FBB}" type="parTrans" cxnId="{1FDE3880-4BD3-3544-A46F-B53A4E838614}">
      <dgm:prSet/>
      <dgm:spPr/>
      <dgm:t>
        <a:bodyPr/>
        <a:lstStyle/>
        <a:p>
          <a:endParaRPr lang="pl-PL"/>
        </a:p>
      </dgm:t>
    </dgm:pt>
    <dgm:pt modelId="{44AB30CE-DFCC-F34F-B7C9-27DF965D9328}" type="sibTrans" cxnId="{1FDE3880-4BD3-3544-A46F-B53A4E838614}">
      <dgm:prSet/>
      <dgm:spPr/>
      <dgm:t>
        <a:bodyPr/>
        <a:lstStyle/>
        <a:p>
          <a:endParaRPr lang="pl-PL"/>
        </a:p>
      </dgm:t>
    </dgm:pt>
    <dgm:pt modelId="{158F19A8-B4A4-AE4F-89B8-153F58B7DE9B}" type="pres">
      <dgm:prSet presAssocID="{7B54A7D4-14DE-9F4C-8713-027EE75C1C61}" presName="vert0" presStyleCnt="0">
        <dgm:presLayoutVars>
          <dgm:dir/>
          <dgm:animOne val="branch"/>
          <dgm:animLvl val="lvl"/>
        </dgm:presLayoutVars>
      </dgm:prSet>
      <dgm:spPr/>
    </dgm:pt>
    <dgm:pt modelId="{2312DA0C-D244-1645-A877-DDFDF19222F7}" type="pres">
      <dgm:prSet presAssocID="{A39E4A51-6D47-2B4F-BB02-B1ED039FB5A9}" presName="thickLine" presStyleLbl="alignNode1" presStyleIdx="0" presStyleCnt="3"/>
      <dgm:spPr/>
    </dgm:pt>
    <dgm:pt modelId="{5654B5DD-0EEB-1346-8933-59A8F572E1CC}" type="pres">
      <dgm:prSet presAssocID="{A39E4A51-6D47-2B4F-BB02-B1ED039FB5A9}" presName="horz1" presStyleCnt="0"/>
      <dgm:spPr/>
    </dgm:pt>
    <dgm:pt modelId="{179AA0DA-E8A2-2941-AC48-1676BAED0810}" type="pres">
      <dgm:prSet presAssocID="{A39E4A51-6D47-2B4F-BB02-B1ED039FB5A9}" presName="tx1" presStyleLbl="revTx" presStyleIdx="0" presStyleCnt="3"/>
      <dgm:spPr/>
    </dgm:pt>
    <dgm:pt modelId="{FB424E1A-4299-7B42-86F7-9558E5645A2C}" type="pres">
      <dgm:prSet presAssocID="{A39E4A51-6D47-2B4F-BB02-B1ED039FB5A9}" presName="vert1" presStyleCnt="0"/>
      <dgm:spPr/>
    </dgm:pt>
    <dgm:pt modelId="{A043E817-87BE-EC43-AE63-BEB76D089F7D}" type="pres">
      <dgm:prSet presAssocID="{990374AA-AB0F-1B45-81A3-06C932F89128}" presName="thickLine" presStyleLbl="alignNode1" presStyleIdx="1" presStyleCnt="3"/>
      <dgm:spPr/>
    </dgm:pt>
    <dgm:pt modelId="{BC6EFA0E-DD06-0140-BB5C-314CDB1C6F1E}" type="pres">
      <dgm:prSet presAssocID="{990374AA-AB0F-1B45-81A3-06C932F89128}" presName="horz1" presStyleCnt="0"/>
      <dgm:spPr/>
    </dgm:pt>
    <dgm:pt modelId="{86A03271-9E62-C440-BDB0-66D8929DD9B6}" type="pres">
      <dgm:prSet presAssocID="{990374AA-AB0F-1B45-81A3-06C932F89128}" presName="tx1" presStyleLbl="revTx" presStyleIdx="1" presStyleCnt="3"/>
      <dgm:spPr/>
    </dgm:pt>
    <dgm:pt modelId="{700DC456-982E-914C-87EB-1A30459055FE}" type="pres">
      <dgm:prSet presAssocID="{990374AA-AB0F-1B45-81A3-06C932F89128}" presName="vert1" presStyleCnt="0"/>
      <dgm:spPr/>
    </dgm:pt>
    <dgm:pt modelId="{5F6673A2-CD13-FA46-A129-A3F346622E08}" type="pres">
      <dgm:prSet presAssocID="{CFED82E7-0B7F-954C-A956-C34770D237BA}" presName="thickLine" presStyleLbl="alignNode1" presStyleIdx="2" presStyleCnt="3"/>
      <dgm:spPr/>
    </dgm:pt>
    <dgm:pt modelId="{18BFBDC4-C28F-A04E-A0F9-E66E36BDECBF}" type="pres">
      <dgm:prSet presAssocID="{CFED82E7-0B7F-954C-A956-C34770D237BA}" presName="horz1" presStyleCnt="0"/>
      <dgm:spPr/>
    </dgm:pt>
    <dgm:pt modelId="{EC660976-82E8-7945-A82A-2B02A359C0D4}" type="pres">
      <dgm:prSet presAssocID="{CFED82E7-0B7F-954C-A956-C34770D237BA}" presName="tx1" presStyleLbl="revTx" presStyleIdx="2" presStyleCnt="3"/>
      <dgm:spPr/>
    </dgm:pt>
    <dgm:pt modelId="{B542F382-9B2B-EC41-892C-B9EAB33D667E}" type="pres">
      <dgm:prSet presAssocID="{CFED82E7-0B7F-954C-A956-C34770D237BA}" presName="vert1" presStyleCnt="0"/>
      <dgm:spPr/>
    </dgm:pt>
  </dgm:ptLst>
  <dgm:cxnLst>
    <dgm:cxn modelId="{BCE4BD47-62DA-1542-86A5-0B5C8D99D69A}" type="presOf" srcId="{990374AA-AB0F-1B45-81A3-06C932F89128}" destId="{86A03271-9E62-C440-BDB0-66D8929DD9B6}" srcOrd="0" destOrd="0" presId="urn:microsoft.com/office/officeart/2008/layout/LinedList"/>
    <dgm:cxn modelId="{EC3EB04A-F42A-9042-992B-6FE76BE11ADE}" type="presOf" srcId="{CFED82E7-0B7F-954C-A956-C34770D237BA}" destId="{EC660976-82E8-7945-A82A-2B02A359C0D4}" srcOrd="0" destOrd="0" presId="urn:microsoft.com/office/officeart/2008/layout/LinedList"/>
    <dgm:cxn modelId="{8282D94D-074E-264E-9CDA-954F50901C36}" srcId="{7B54A7D4-14DE-9F4C-8713-027EE75C1C61}" destId="{A39E4A51-6D47-2B4F-BB02-B1ED039FB5A9}" srcOrd="0" destOrd="0" parTransId="{22198EA6-486D-0444-8502-0C70B834433A}" sibTransId="{ED2997BD-49EA-5A40-9F88-C339541ADE65}"/>
    <dgm:cxn modelId="{1A6AFB69-B3C1-0B4A-9E58-232A935AA246}" srcId="{7B54A7D4-14DE-9F4C-8713-027EE75C1C61}" destId="{990374AA-AB0F-1B45-81A3-06C932F89128}" srcOrd="1" destOrd="0" parTransId="{2724C87A-7323-4945-BB2D-AC836108580E}" sibTransId="{19E4E31C-1FB6-BA4B-ABD5-EB920D5831BE}"/>
    <dgm:cxn modelId="{1FDE3880-4BD3-3544-A46F-B53A4E838614}" srcId="{7B54A7D4-14DE-9F4C-8713-027EE75C1C61}" destId="{CFED82E7-0B7F-954C-A956-C34770D237BA}" srcOrd="2" destOrd="0" parTransId="{F0D2DE22-6DA5-C14D-917C-184EC4B22FBB}" sibTransId="{44AB30CE-DFCC-F34F-B7C9-27DF965D9328}"/>
    <dgm:cxn modelId="{00F3718F-8B21-7943-9D48-9E5BE8C19459}" type="presOf" srcId="{A39E4A51-6D47-2B4F-BB02-B1ED039FB5A9}" destId="{179AA0DA-E8A2-2941-AC48-1676BAED0810}" srcOrd="0" destOrd="0" presId="urn:microsoft.com/office/officeart/2008/layout/LinedList"/>
    <dgm:cxn modelId="{F0E062F4-9E0C-594E-8EFC-7246CE633AE4}" type="presOf" srcId="{7B54A7D4-14DE-9F4C-8713-027EE75C1C61}" destId="{158F19A8-B4A4-AE4F-89B8-153F58B7DE9B}" srcOrd="0" destOrd="0" presId="urn:microsoft.com/office/officeart/2008/layout/LinedList"/>
    <dgm:cxn modelId="{06215909-B0C1-314D-9B38-A93785AF51F1}" type="presParOf" srcId="{158F19A8-B4A4-AE4F-89B8-153F58B7DE9B}" destId="{2312DA0C-D244-1645-A877-DDFDF19222F7}" srcOrd="0" destOrd="0" presId="urn:microsoft.com/office/officeart/2008/layout/LinedList"/>
    <dgm:cxn modelId="{B9BB6C24-99DF-A24C-8F94-29FBD19D4549}" type="presParOf" srcId="{158F19A8-B4A4-AE4F-89B8-153F58B7DE9B}" destId="{5654B5DD-0EEB-1346-8933-59A8F572E1CC}" srcOrd="1" destOrd="0" presId="urn:microsoft.com/office/officeart/2008/layout/LinedList"/>
    <dgm:cxn modelId="{E52BE2C6-30FD-A14E-827B-D843A0091116}" type="presParOf" srcId="{5654B5DD-0EEB-1346-8933-59A8F572E1CC}" destId="{179AA0DA-E8A2-2941-AC48-1676BAED0810}" srcOrd="0" destOrd="0" presId="urn:microsoft.com/office/officeart/2008/layout/LinedList"/>
    <dgm:cxn modelId="{A5B4CFE6-36FB-7744-BABE-E0A4DDDA05E9}" type="presParOf" srcId="{5654B5DD-0EEB-1346-8933-59A8F572E1CC}" destId="{FB424E1A-4299-7B42-86F7-9558E5645A2C}" srcOrd="1" destOrd="0" presId="urn:microsoft.com/office/officeart/2008/layout/LinedList"/>
    <dgm:cxn modelId="{1DB36D07-6FD5-D449-A075-B586F2CFA0AD}" type="presParOf" srcId="{158F19A8-B4A4-AE4F-89B8-153F58B7DE9B}" destId="{A043E817-87BE-EC43-AE63-BEB76D089F7D}" srcOrd="2" destOrd="0" presId="urn:microsoft.com/office/officeart/2008/layout/LinedList"/>
    <dgm:cxn modelId="{869DDAD1-E4BD-2640-B1C5-40F4874818FB}" type="presParOf" srcId="{158F19A8-B4A4-AE4F-89B8-153F58B7DE9B}" destId="{BC6EFA0E-DD06-0140-BB5C-314CDB1C6F1E}" srcOrd="3" destOrd="0" presId="urn:microsoft.com/office/officeart/2008/layout/LinedList"/>
    <dgm:cxn modelId="{ECBE6C90-346F-E947-955C-C2A2C72FD8A9}" type="presParOf" srcId="{BC6EFA0E-DD06-0140-BB5C-314CDB1C6F1E}" destId="{86A03271-9E62-C440-BDB0-66D8929DD9B6}" srcOrd="0" destOrd="0" presId="urn:microsoft.com/office/officeart/2008/layout/LinedList"/>
    <dgm:cxn modelId="{4350C774-0C68-5049-9E3A-E3AAEC354E71}" type="presParOf" srcId="{BC6EFA0E-DD06-0140-BB5C-314CDB1C6F1E}" destId="{700DC456-982E-914C-87EB-1A30459055FE}" srcOrd="1" destOrd="0" presId="urn:microsoft.com/office/officeart/2008/layout/LinedList"/>
    <dgm:cxn modelId="{ED55D28A-91C5-9A41-A52A-1C712C03F449}" type="presParOf" srcId="{158F19A8-B4A4-AE4F-89B8-153F58B7DE9B}" destId="{5F6673A2-CD13-FA46-A129-A3F346622E08}" srcOrd="4" destOrd="0" presId="urn:microsoft.com/office/officeart/2008/layout/LinedList"/>
    <dgm:cxn modelId="{79E8AF20-7284-B249-9778-09F2B25C26CB}" type="presParOf" srcId="{158F19A8-B4A4-AE4F-89B8-153F58B7DE9B}" destId="{18BFBDC4-C28F-A04E-A0F9-E66E36BDECBF}" srcOrd="5" destOrd="0" presId="urn:microsoft.com/office/officeart/2008/layout/LinedList"/>
    <dgm:cxn modelId="{2D11608B-E6EF-1F45-9774-A380596D6261}" type="presParOf" srcId="{18BFBDC4-C28F-A04E-A0F9-E66E36BDECBF}" destId="{EC660976-82E8-7945-A82A-2B02A359C0D4}" srcOrd="0" destOrd="0" presId="urn:microsoft.com/office/officeart/2008/layout/LinedList"/>
    <dgm:cxn modelId="{3DB1B39F-52E8-4A43-A72E-9946FFE5A01D}" type="presParOf" srcId="{18BFBDC4-C28F-A04E-A0F9-E66E36BDECBF}" destId="{B542F382-9B2B-EC41-892C-B9EAB33D66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74961D-29B2-ED41-B830-6F9DA35E83FB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144719-56DE-7C40-8493-00F69F1C206D}">
      <dgm:prSet/>
      <dgm:spPr/>
      <dgm:t>
        <a:bodyPr/>
        <a:lstStyle/>
        <a:p>
          <a:endParaRPr lang="pl-PL" dirty="0"/>
        </a:p>
      </dgm:t>
    </dgm:pt>
    <dgm:pt modelId="{DF873692-C519-FC41-908A-FF9CD0B588E7}" type="parTrans" cxnId="{41DE0647-654E-D24A-85A2-66900AA8374E}">
      <dgm:prSet/>
      <dgm:spPr/>
      <dgm:t>
        <a:bodyPr/>
        <a:lstStyle/>
        <a:p>
          <a:endParaRPr lang="pl-PL"/>
        </a:p>
      </dgm:t>
    </dgm:pt>
    <dgm:pt modelId="{3CF7F57B-CFDC-FE4E-9ED5-10C955D02056}" type="sibTrans" cxnId="{41DE0647-654E-D24A-85A2-66900AA8374E}">
      <dgm:prSet/>
      <dgm:spPr/>
      <dgm:t>
        <a:bodyPr/>
        <a:lstStyle/>
        <a:p>
          <a:endParaRPr lang="pl-PL"/>
        </a:p>
      </dgm:t>
    </dgm:pt>
    <dgm:pt modelId="{4D9D978E-0594-FD45-BB8D-89A5D88F70A8}" type="pres">
      <dgm:prSet presAssocID="{1374961D-29B2-ED41-B830-6F9DA35E83FB}" presName="vert0" presStyleCnt="0">
        <dgm:presLayoutVars>
          <dgm:dir/>
          <dgm:animOne val="branch"/>
          <dgm:animLvl val="lvl"/>
        </dgm:presLayoutVars>
      </dgm:prSet>
      <dgm:spPr/>
    </dgm:pt>
    <dgm:pt modelId="{98407F90-7475-0648-8F8F-7E3BDC2E5BFC}" type="pres">
      <dgm:prSet presAssocID="{94144719-56DE-7C40-8493-00F69F1C206D}" presName="thickLine" presStyleLbl="alignNode1" presStyleIdx="0" presStyleCnt="1"/>
      <dgm:spPr/>
    </dgm:pt>
    <dgm:pt modelId="{613B5B7C-DC9C-D048-B3D2-4EF15F543FE1}" type="pres">
      <dgm:prSet presAssocID="{94144719-56DE-7C40-8493-00F69F1C206D}" presName="horz1" presStyleCnt="0"/>
      <dgm:spPr/>
    </dgm:pt>
    <dgm:pt modelId="{8896B29C-ADED-4F4D-A36B-AC3031BD6073}" type="pres">
      <dgm:prSet presAssocID="{94144719-56DE-7C40-8493-00F69F1C206D}" presName="tx1" presStyleLbl="revTx" presStyleIdx="0" presStyleCnt="1"/>
      <dgm:spPr/>
    </dgm:pt>
    <dgm:pt modelId="{9B811507-6175-B54B-86D1-FEF41AEF5B18}" type="pres">
      <dgm:prSet presAssocID="{94144719-56DE-7C40-8493-00F69F1C206D}" presName="vert1" presStyleCnt="0"/>
      <dgm:spPr/>
    </dgm:pt>
  </dgm:ptLst>
  <dgm:cxnLst>
    <dgm:cxn modelId="{41DE0647-654E-D24A-85A2-66900AA8374E}" srcId="{1374961D-29B2-ED41-B830-6F9DA35E83FB}" destId="{94144719-56DE-7C40-8493-00F69F1C206D}" srcOrd="0" destOrd="0" parTransId="{DF873692-C519-FC41-908A-FF9CD0B588E7}" sibTransId="{3CF7F57B-CFDC-FE4E-9ED5-10C955D02056}"/>
    <dgm:cxn modelId="{A2B1CF49-2EB1-E94D-AC37-7E6EEE5BF0D1}" type="presOf" srcId="{94144719-56DE-7C40-8493-00F69F1C206D}" destId="{8896B29C-ADED-4F4D-A36B-AC3031BD6073}" srcOrd="0" destOrd="0" presId="urn:microsoft.com/office/officeart/2008/layout/LinedList"/>
    <dgm:cxn modelId="{268EAAC8-D501-8041-AB54-87A8E7C28CC1}" type="presOf" srcId="{1374961D-29B2-ED41-B830-6F9DA35E83FB}" destId="{4D9D978E-0594-FD45-BB8D-89A5D88F70A8}" srcOrd="0" destOrd="0" presId="urn:microsoft.com/office/officeart/2008/layout/LinedList"/>
    <dgm:cxn modelId="{0DE56B49-1D68-5340-8CD3-C1B95E8A9251}" type="presParOf" srcId="{4D9D978E-0594-FD45-BB8D-89A5D88F70A8}" destId="{98407F90-7475-0648-8F8F-7E3BDC2E5BFC}" srcOrd="0" destOrd="0" presId="urn:microsoft.com/office/officeart/2008/layout/LinedList"/>
    <dgm:cxn modelId="{992B0371-8BBC-4747-A471-9B914E5C4A36}" type="presParOf" srcId="{4D9D978E-0594-FD45-BB8D-89A5D88F70A8}" destId="{613B5B7C-DC9C-D048-B3D2-4EF15F543FE1}" srcOrd="1" destOrd="0" presId="urn:microsoft.com/office/officeart/2008/layout/LinedList"/>
    <dgm:cxn modelId="{0EFB00C3-BC49-C64F-94C9-15AE4C8E09A5}" type="presParOf" srcId="{613B5B7C-DC9C-D048-B3D2-4EF15F543FE1}" destId="{8896B29C-ADED-4F4D-A36B-AC3031BD6073}" srcOrd="0" destOrd="0" presId="urn:microsoft.com/office/officeart/2008/layout/LinedList"/>
    <dgm:cxn modelId="{807A44CC-8527-7D46-9EA8-898ED6AC3CEC}" type="presParOf" srcId="{613B5B7C-DC9C-D048-B3D2-4EF15F543FE1}" destId="{9B811507-6175-B54B-86D1-FEF41AEF5B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54A7D4-14DE-9F4C-8713-027EE75C1C61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A39E4A51-6D47-2B4F-BB02-B1ED039FB5A9}">
      <dgm:prSet/>
      <dgm:spPr/>
      <dgm:t>
        <a:bodyPr/>
        <a:lstStyle/>
        <a:p>
          <a:r>
            <a:rPr lang="pl-PL" dirty="0" err="1">
              <a:solidFill>
                <a:srgbClr val="FFFFFF"/>
              </a:solidFill>
            </a:rPr>
            <a:t>Longest</a:t>
          </a:r>
          <a:r>
            <a:rPr lang="pl-PL" dirty="0">
              <a:solidFill>
                <a:srgbClr val="FFFFFF"/>
              </a:solidFill>
            </a:rPr>
            <a:t> </a:t>
          </a:r>
          <a:r>
            <a:rPr lang="pl-PL" dirty="0" err="1">
              <a:solidFill>
                <a:srgbClr val="FFFFFF"/>
              </a:solidFill>
            </a:rPr>
            <a:t>flight</a:t>
          </a:r>
          <a:r>
            <a:rPr lang="pl-PL" dirty="0">
              <a:solidFill>
                <a:srgbClr val="FFFFFF"/>
              </a:solidFill>
            </a:rPr>
            <a:t> from </a:t>
          </a:r>
          <a:r>
            <a:rPr lang="pl-PL" dirty="0"/>
            <a:t>Honolulu to Chicago </a:t>
          </a:r>
          <a:r>
            <a:rPr lang="pl-PL" dirty="0" err="1"/>
            <a:t>took</a:t>
          </a:r>
          <a:r>
            <a:rPr lang="pl-PL" dirty="0"/>
            <a:t> 4243 </a:t>
          </a:r>
          <a:r>
            <a:rPr lang="pl-PL" dirty="0" err="1"/>
            <a:t>miles</a:t>
          </a:r>
          <a:endParaRPr lang="pl-PL" dirty="0"/>
        </a:p>
        <a:p>
          <a:r>
            <a:rPr lang="pl-PL" dirty="0" err="1"/>
            <a:t>Shortest</a:t>
          </a:r>
          <a:r>
            <a:rPr lang="pl-PL" dirty="0"/>
            <a:t> </a:t>
          </a:r>
          <a:r>
            <a:rPr lang="pl-PL" dirty="0" err="1"/>
            <a:t>flight</a:t>
          </a:r>
          <a:r>
            <a:rPr lang="pl-PL" dirty="0"/>
            <a:t> from </a:t>
          </a:r>
          <a:r>
            <a:rPr lang="pl-PL" b="0" i="0" dirty="0"/>
            <a:t>Newark to New York </a:t>
          </a:r>
          <a:r>
            <a:rPr lang="pl-PL" b="0" i="0" dirty="0" err="1"/>
            <a:t>took</a:t>
          </a:r>
          <a:r>
            <a:rPr lang="pl-PL" b="0" i="0" dirty="0"/>
            <a:t> 17 </a:t>
          </a:r>
          <a:r>
            <a:rPr lang="pl-PL" b="0" i="0" dirty="0" err="1"/>
            <a:t>miles</a:t>
          </a:r>
          <a:endParaRPr lang="pl-PL" dirty="0"/>
        </a:p>
      </dgm:t>
    </dgm:pt>
    <dgm:pt modelId="{22198EA6-486D-0444-8502-0C70B834433A}" type="parTrans" cxnId="{8282D94D-074E-264E-9CDA-954F50901C36}">
      <dgm:prSet/>
      <dgm:spPr/>
      <dgm:t>
        <a:bodyPr/>
        <a:lstStyle/>
        <a:p>
          <a:endParaRPr lang="pl-PL"/>
        </a:p>
      </dgm:t>
    </dgm:pt>
    <dgm:pt modelId="{ED2997BD-49EA-5A40-9F88-C339541ADE65}" type="sibTrans" cxnId="{8282D94D-074E-264E-9CDA-954F50901C36}">
      <dgm:prSet/>
      <dgm:spPr/>
      <dgm:t>
        <a:bodyPr/>
        <a:lstStyle/>
        <a:p>
          <a:endParaRPr lang="pl-PL"/>
        </a:p>
      </dgm:t>
    </dgm:pt>
    <dgm:pt modelId="{158F19A8-B4A4-AE4F-89B8-153F58B7DE9B}" type="pres">
      <dgm:prSet presAssocID="{7B54A7D4-14DE-9F4C-8713-027EE75C1C61}" presName="vert0" presStyleCnt="0">
        <dgm:presLayoutVars>
          <dgm:dir/>
          <dgm:animOne val="branch"/>
          <dgm:animLvl val="lvl"/>
        </dgm:presLayoutVars>
      </dgm:prSet>
      <dgm:spPr/>
    </dgm:pt>
    <dgm:pt modelId="{2312DA0C-D244-1645-A877-DDFDF19222F7}" type="pres">
      <dgm:prSet presAssocID="{A39E4A51-6D47-2B4F-BB02-B1ED039FB5A9}" presName="thickLine" presStyleLbl="alignNode1" presStyleIdx="0" presStyleCnt="1"/>
      <dgm:spPr/>
    </dgm:pt>
    <dgm:pt modelId="{5654B5DD-0EEB-1346-8933-59A8F572E1CC}" type="pres">
      <dgm:prSet presAssocID="{A39E4A51-6D47-2B4F-BB02-B1ED039FB5A9}" presName="horz1" presStyleCnt="0"/>
      <dgm:spPr/>
    </dgm:pt>
    <dgm:pt modelId="{179AA0DA-E8A2-2941-AC48-1676BAED0810}" type="pres">
      <dgm:prSet presAssocID="{A39E4A51-6D47-2B4F-BB02-B1ED039FB5A9}" presName="tx1" presStyleLbl="revTx" presStyleIdx="0" presStyleCnt="1" custScaleY="101789"/>
      <dgm:spPr/>
    </dgm:pt>
    <dgm:pt modelId="{FB424E1A-4299-7B42-86F7-9558E5645A2C}" type="pres">
      <dgm:prSet presAssocID="{A39E4A51-6D47-2B4F-BB02-B1ED039FB5A9}" presName="vert1" presStyleCnt="0"/>
      <dgm:spPr/>
    </dgm:pt>
  </dgm:ptLst>
  <dgm:cxnLst>
    <dgm:cxn modelId="{8282D94D-074E-264E-9CDA-954F50901C36}" srcId="{7B54A7D4-14DE-9F4C-8713-027EE75C1C61}" destId="{A39E4A51-6D47-2B4F-BB02-B1ED039FB5A9}" srcOrd="0" destOrd="0" parTransId="{22198EA6-486D-0444-8502-0C70B834433A}" sibTransId="{ED2997BD-49EA-5A40-9F88-C339541ADE65}"/>
    <dgm:cxn modelId="{00F3718F-8B21-7943-9D48-9E5BE8C19459}" type="presOf" srcId="{A39E4A51-6D47-2B4F-BB02-B1ED039FB5A9}" destId="{179AA0DA-E8A2-2941-AC48-1676BAED0810}" srcOrd="0" destOrd="0" presId="urn:microsoft.com/office/officeart/2008/layout/LinedList"/>
    <dgm:cxn modelId="{F0E062F4-9E0C-594E-8EFC-7246CE633AE4}" type="presOf" srcId="{7B54A7D4-14DE-9F4C-8713-027EE75C1C61}" destId="{158F19A8-B4A4-AE4F-89B8-153F58B7DE9B}" srcOrd="0" destOrd="0" presId="urn:microsoft.com/office/officeart/2008/layout/LinedList"/>
    <dgm:cxn modelId="{06215909-B0C1-314D-9B38-A93785AF51F1}" type="presParOf" srcId="{158F19A8-B4A4-AE4F-89B8-153F58B7DE9B}" destId="{2312DA0C-D244-1645-A877-DDFDF19222F7}" srcOrd="0" destOrd="0" presId="urn:microsoft.com/office/officeart/2008/layout/LinedList"/>
    <dgm:cxn modelId="{B9BB6C24-99DF-A24C-8F94-29FBD19D4549}" type="presParOf" srcId="{158F19A8-B4A4-AE4F-89B8-153F58B7DE9B}" destId="{5654B5DD-0EEB-1346-8933-59A8F572E1CC}" srcOrd="1" destOrd="0" presId="urn:microsoft.com/office/officeart/2008/layout/LinedList"/>
    <dgm:cxn modelId="{E52BE2C6-30FD-A14E-827B-D843A0091116}" type="presParOf" srcId="{5654B5DD-0EEB-1346-8933-59A8F572E1CC}" destId="{179AA0DA-E8A2-2941-AC48-1676BAED0810}" srcOrd="0" destOrd="0" presId="urn:microsoft.com/office/officeart/2008/layout/LinedList"/>
    <dgm:cxn modelId="{A5B4CFE6-36FB-7744-BABE-E0A4DDDA05E9}" type="presParOf" srcId="{5654B5DD-0EEB-1346-8933-59A8F572E1CC}" destId="{FB424E1A-4299-7B42-86F7-9558E5645A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74961D-29B2-ED41-B830-6F9DA35E83FB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144719-56DE-7C40-8493-00F69F1C206D}">
      <dgm:prSet/>
      <dgm:spPr/>
      <dgm:t>
        <a:bodyPr/>
        <a:lstStyle/>
        <a:p>
          <a:endParaRPr lang="pl-PL" dirty="0"/>
        </a:p>
      </dgm:t>
    </dgm:pt>
    <dgm:pt modelId="{DF873692-C519-FC41-908A-FF9CD0B588E7}" type="parTrans" cxnId="{41DE0647-654E-D24A-85A2-66900AA8374E}">
      <dgm:prSet/>
      <dgm:spPr/>
      <dgm:t>
        <a:bodyPr/>
        <a:lstStyle/>
        <a:p>
          <a:endParaRPr lang="pl-PL"/>
        </a:p>
      </dgm:t>
    </dgm:pt>
    <dgm:pt modelId="{3CF7F57B-CFDC-FE4E-9ED5-10C955D02056}" type="sibTrans" cxnId="{41DE0647-654E-D24A-85A2-66900AA8374E}">
      <dgm:prSet/>
      <dgm:spPr/>
      <dgm:t>
        <a:bodyPr/>
        <a:lstStyle/>
        <a:p>
          <a:endParaRPr lang="pl-PL"/>
        </a:p>
      </dgm:t>
    </dgm:pt>
    <dgm:pt modelId="{4D9D978E-0594-FD45-BB8D-89A5D88F70A8}" type="pres">
      <dgm:prSet presAssocID="{1374961D-29B2-ED41-B830-6F9DA35E83FB}" presName="vert0" presStyleCnt="0">
        <dgm:presLayoutVars>
          <dgm:dir/>
          <dgm:animOne val="branch"/>
          <dgm:animLvl val="lvl"/>
        </dgm:presLayoutVars>
      </dgm:prSet>
      <dgm:spPr/>
    </dgm:pt>
    <dgm:pt modelId="{98407F90-7475-0648-8F8F-7E3BDC2E5BFC}" type="pres">
      <dgm:prSet presAssocID="{94144719-56DE-7C40-8493-00F69F1C206D}" presName="thickLine" presStyleLbl="alignNode1" presStyleIdx="0" presStyleCnt="1"/>
      <dgm:spPr/>
    </dgm:pt>
    <dgm:pt modelId="{613B5B7C-DC9C-D048-B3D2-4EF15F543FE1}" type="pres">
      <dgm:prSet presAssocID="{94144719-56DE-7C40-8493-00F69F1C206D}" presName="horz1" presStyleCnt="0"/>
      <dgm:spPr/>
    </dgm:pt>
    <dgm:pt modelId="{8896B29C-ADED-4F4D-A36B-AC3031BD6073}" type="pres">
      <dgm:prSet presAssocID="{94144719-56DE-7C40-8493-00F69F1C206D}" presName="tx1" presStyleLbl="revTx" presStyleIdx="0" presStyleCnt="1"/>
      <dgm:spPr/>
    </dgm:pt>
    <dgm:pt modelId="{9B811507-6175-B54B-86D1-FEF41AEF5B18}" type="pres">
      <dgm:prSet presAssocID="{94144719-56DE-7C40-8493-00F69F1C206D}" presName="vert1" presStyleCnt="0"/>
      <dgm:spPr/>
    </dgm:pt>
  </dgm:ptLst>
  <dgm:cxnLst>
    <dgm:cxn modelId="{41DE0647-654E-D24A-85A2-66900AA8374E}" srcId="{1374961D-29B2-ED41-B830-6F9DA35E83FB}" destId="{94144719-56DE-7C40-8493-00F69F1C206D}" srcOrd="0" destOrd="0" parTransId="{DF873692-C519-FC41-908A-FF9CD0B588E7}" sibTransId="{3CF7F57B-CFDC-FE4E-9ED5-10C955D02056}"/>
    <dgm:cxn modelId="{A2B1CF49-2EB1-E94D-AC37-7E6EEE5BF0D1}" type="presOf" srcId="{94144719-56DE-7C40-8493-00F69F1C206D}" destId="{8896B29C-ADED-4F4D-A36B-AC3031BD6073}" srcOrd="0" destOrd="0" presId="urn:microsoft.com/office/officeart/2008/layout/LinedList"/>
    <dgm:cxn modelId="{268EAAC8-D501-8041-AB54-87A8E7C28CC1}" type="presOf" srcId="{1374961D-29B2-ED41-B830-6F9DA35E83FB}" destId="{4D9D978E-0594-FD45-BB8D-89A5D88F70A8}" srcOrd="0" destOrd="0" presId="urn:microsoft.com/office/officeart/2008/layout/LinedList"/>
    <dgm:cxn modelId="{0DE56B49-1D68-5340-8CD3-C1B95E8A9251}" type="presParOf" srcId="{4D9D978E-0594-FD45-BB8D-89A5D88F70A8}" destId="{98407F90-7475-0648-8F8F-7E3BDC2E5BFC}" srcOrd="0" destOrd="0" presId="urn:microsoft.com/office/officeart/2008/layout/LinedList"/>
    <dgm:cxn modelId="{992B0371-8BBC-4747-A471-9B914E5C4A36}" type="presParOf" srcId="{4D9D978E-0594-FD45-BB8D-89A5D88F70A8}" destId="{613B5B7C-DC9C-D048-B3D2-4EF15F543FE1}" srcOrd="1" destOrd="0" presId="urn:microsoft.com/office/officeart/2008/layout/LinedList"/>
    <dgm:cxn modelId="{0EFB00C3-BC49-C64F-94C9-15AE4C8E09A5}" type="presParOf" srcId="{613B5B7C-DC9C-D048-B3D2-4EF15F543FE1}" destId="{8896B29C-ADED-4F4D-A36B-AC3031BD6073}" srcOrd="0" destOrd="0" presId="urn:microsoft.com/office/officeart/2008/layout/LinedList"/>
    <dgm:cxn modelId="{807A44CC-8527-7D46-9EA8-898ED6AC3CEC}" type="presParOf" srcId="{613B5B7C-DC9C-D048-B3D2-4EF15F543FE1}" destId="{9B811507-6175-B54B-86D1-FEF41AEF5B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54A7D4-14DE-9F4C-8713-027EE75C1C61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A39E4A51-6D47-2B4F-BB02-B1ED039FB5A9}">
      <dgm:prSet/>
      <dgm:spPr/>
      <dgm:t>
        <a:bodyPr/>
        <a:lstStyle/>
        <a:p>
          <a:r>
            <a:rPr lang="pl-PL" dirty="0" err="1"/>
            <a:t>Highest</a:t>
          </a:r>
          <a:r>
            <a:rPr lang="pl-PL" dirty="0"/>
            <a:t> </a:t>
          </a:r>
          <a:r>
            <a:rPr lang="pl-PL" dirty="0" err="1"/>
            <a:t>departure</a:t>
          </a:r>
          <a:r>
            <a:rPr lang="pl-PL" dirty="0"/>
            <a:t> </a:t>
          </a:r>
          <a:r>
            <a:rPr lang="pl-PL" dirty="0" err="1"/>
            <a:t>delay</a:t>
          </a:r>
          <a:r>
            <a:rPr lang="pl-PL" dirty="0"/>
            <a:t> </a:t>
          </a:r>
          <a:r>
            <a:rPr lang="pl-PL" dirty="0" err="1"/>
            <a:t>over</a:t>
          </a:r>
          <a:r>
            <a:rPr lang="pl-PL" dirty="0"/>
            <a:t> </a:t>
          </a:r>
          <a:r>
            <a:rPr lang="pl-PL" dirty="0" err="1"/>
            <a:t>two</a:t>
          </a:r>
          <a:r>
            <a:rPr lang="pl-PL" dirty="0"/>
            <a:t> </a:t>
          </a:r>
          <a:r>
            <a:rPr lang="pl-PL" dirty="0" err="1"/>
            <a:t>years</a:t>
          </a:r>
          <a:r>
            <a:rPr lang="pl-PL" dirty="0"/>
            <a:t> was 25.35 </a:t>
          </a:r>
          <a:r>
            <a:rPr lang="pl-PL" dirty="0" err="1"/>
            <a:t>hours</a:t>
          </a:r>
          <a:endParaRPr lang="pl-PL" dirty="0"/>
        </a:p>
      </dgm:t>
    </dgm:pt>
    <dgm:pt modelId="{22198EA6-486D-0444-8502-0C70B834433A}" type="parTrans" cxnId="{8282D94D-074E-264E-9CDA-954F50901C36}">
      <dgm:prSet/>
      <dgm:spPr/>
      <dgm:t>
        <a:bodyPr/>
        <a:lstStyle/>
        <a:p>
          <a:endParaRPr lang="pl-PL"/>
        </a:p>
      </dgm:t>
    </dgm:pt>
    <dgm:pt modelId="{ED2997BD-49EA-5A40-9F88-C339541ADE65}" type="sibTrans" cxnId="{8282D94D-074E-264E-9CDA-954F50901C36}">
      <dgm:prSet/>
      <dgm:spPr/>
      <dgm:t>
        <a:bodyPr/>
        <a:lstStyle/>
        <a:p>
          <a:endParaRPr lang="pl-PL"/>
        </a:p>
      </dgm:t>
    </dgm:pt>
    <dgm:pt modelId="{990374AA-AB0F-1B45-81A3-06C932F89128}">
      <dgm:prSet/>
      <dgm:spPr/>
      <dgm:t>
        <a:bodyPr/>
        <a:lstStyle/>
        <a:p>
          <a:r>
            <a:rPr lang="pl-PL" dirty="0"/>
            <a:t>On </a:t>
          </a:r>
          <a:r>
            <a:rPr lang="pl-PL" dirty="0" err="1"/>
            <a:t>avarage</a:t>
          </a:r>
          <a:r>
            <a:rPr lang="pl-PL" dirty="0"/>
            <a:t> </a:t>
          </a:r>
          <a:r>
            <a:rPr lang="pl-PL" dirty="0" err="1"/>
            <a:t>it</a:t>
          </a:r>
          <a:r>
            <a:rPr lang="pl-PL" dirty="0"/>
            <a:t> was 14 </a:t>
          </a:r>
          <a:r>
            <a:rPr lang="pl-PL" dirty="0" err="1"/>
            <a:t>minutes</a:t>
          </a:r>
          <a:endParaRPr lang="pl-PL" dirty="0"/>
        </a:p>
      </dgm:t>
    </dgm:pt>
    <dgm:pt modelId="{2724C87A-7323-4945-BB2D-AC836108580E}" type="parTrans" cxnId="{1A6AFB69-B3C1-0B4A-9E58-232A935AA246}">
      <dgm:prSet/>
      <dgm:spPr/>
      <dgm:t>
        <a:bodyPr/>
        <a:lstStyle/>
        <a:p>
          <a:endParaRPr lang="pl-PL"/>
        </a:p>
      </dgm:t>
    </dgm:pt>
    <dgm:pt modelId="{19E4E31C-1FB6-BA4B-ABD5-EB920D5831BE}" type="sibTrans" cxnId="{1A6AFB69-B3C1-0B4A-9E58-232A935AA246}">
      <dgm:prSet/>
      <dgm:spPr/>
      <dgm:t>
        <a:bodyPr/>
        <a:lstStyle/>
        <a:p>
          <a:endParaRPr lang="pl-PL"/>
        </a:p>
      </dgm:t>
    </dgm:pt>
    <dgm:pt modelId="{CFED82E7-0B7F-954C-A956-C34770D237BA}">
      <dgm:prSet/>
      <dgm:spPr/>
      <dgm:t>
        <a:bodyPr/>
        <a:lstStyle/>
        <a:p>
          <a:endParaRPr lang="pl-PL" dirty="0"/>
        </a:p>
      </dgm:t>
    </dgm:pt>
    <dgm:pt modelId="{F0D2DE22-6DA5-C14D-917C-184EC4B22FBB}" type="parTrans" cxnId="{1FDE3880-4BD3-3544-A46F-B53A4E838614}">
      <dgm:prSet/>
      <dgm:spPr/>
      <dgm:t>
        <a:bodyPr/>
        <a:lstStyle/>
        <a:p>
          <a:endParaRPr lang="pl-PL"/>
        </a:p>
      </dgm:t>
    </dgm:pt>
    <dgm:pt modelId="{44AB30CE-DFCC-F34F-B7C9-27DF965D9328}" type="sibTrans" cxnId="{1FDE3880-4BD3-3544-A46F-B53A4E838614}">
      <dgm:prSet/>
      <dgm:spPr/>
      <dgm:t>
        <a:bodyPr/>
        <a:lstStyle/>
        <a:p>
          <a:endParaRPr lang="pl-PL"/>
        </a:p>
      </dgm:t>
    </dgm:pt>
    <dgm:pt modelId="{158F19A8-B4A4-AE4F-89B8-153F58B7DE9B}" type="pres">
      <dgm:prSet presAssocID="{7B54A7D4-14DE-9F4C-8713-027EE75C1C61}" presName="vert0" presStyleCnt="0">
        <dgm:presLayoutVars>
          <dgm:dir/>
          <dgm:animOne val="branch"/>
          <dgm:animLvl val="lvl"/>
        </dgm:presLayoutVars>
      </dgm:prSet>
      <dgm:spPr/>
    </dgm:pt>
    <dgm:pt modelId="{2312DA0C-D244-1645-A877-DDFDF19222F7}" type="pres">
      <dgm:prSet presAssocID="{A39E4A51-6D47-2B4F-BB02-B1ED039FB5A9}" presName="thickLine" presStyleLbl="alignNode1" presStyleIdx="0" presStyleCnt="3"/>
      <dgm:spPr/>
    </dgm:pt>
    <dgm:pt modelId="{5654B5DD-0EEB-1346-8933-59A8F572E1CC}" type="pres">
      <dgm:prSet presAssocID="{A39E4A51-6D47-2B4F-BB02-B1ED039FB5A9}" presName="horz1" presStyleCnt="0"/>
      <dgm:spPr/>
    </dgm:pt>
    <dgm:pt modelId="{179AA0DA-E8A2-2941-AC48-1676BAED0810}" type="pres">
      <dgm:prSet presAssocID="{A39E4A51-6D47-2B4F-BB02-B1ED039FB5A9}" presName="tx1" presStyleLbl="revTx" presStyleIdx="0" presStyleCnt="3"/>
      <dgm:spPr/>
    </dgm:pt>
    <dgm:pt modelId="{FB424E1A-4299-7B42-86F7-9558E5645A2C}" type="pres">
      <dgm:prSet presAssocID="{A39E4A51-6D47-2B4F-BB02-B1ED039FB5A9}" presName="vert1" presStyleCnt="0"/>
      <dgm:spPr/>
    </dgm:pt>
    <dgm:pt modelId="{A043E817-87BE-EC43-AE63-BEB76D089F7D}" type="pres">
      <dgm:prSet presAssocID="{990374AA-AB0F-1B45-81A3-06C932F89128}" presName="thickLine" presStyleLbl="alignNode1" presStyleIdx="1" presStyleCnt="3"/>
      <dgm:spPr/>
    </dgm:pt>
    <dgm:pt modelId="{BC6EFA0E-DD06-0140-BB5C-314CDB1C6F1E}" type="pres">
      <dgm:prSet presAssocID="{990374AA-AB0F-1B45-81A3-06C932F89128}" presName="horz1" presStyleCnt="0"/>
      <dgm:spPr/>
    </dgm:pt>
    <dgm:pt modelId="{86A03271-9E62-C440-BDB0-66D8929DD9B6}" type="pres">
      <dgm:prSet presAssocID="{990374AA-AB0F-1B45-81A3-06C932F89128}" presName="tx1" presStyleLbl="revTx" presStyleIdx="1" presStyleCnt="3"/>
      <dgm:spPr/>
    </dgm:pt>
    <dgm:pt modelId="{700DC456-982E-914C-87EB-1A30459055FE}" type="pres">
      <dgm:prSet presAssocID="{990374AA-AB0F-1B45-81A3-06C932F89128}" presName="vert1" presStyleCnt="0"/>
      <dgm:spPr/>
    </dgm:pt>
    <dgm:pt modelId="{5F6673A2-CD13-FA46-A129-A3F346622E08}" type="pres">
      <dgm:prSet presAssocID="{CFED82E7-0B7F-954C-A956-C34770D237BA}" presName="thickLine" presStyleLbl="alignNode1" presStyleIdx="2" presStyleCnt="3"/>
      <dgm:spPr/>
    </dgm:pt>
    <dgm:pt modelId="{18BFBDC4-C28F-A04E-A0F9-E66E36BDECBF}" type="pres">
      <dgm:prSet presAssocID="{CFED82E7-0B7F-954C-A956-C34770D237BA}" presName="horz1" presStyleCnt="0"/>
      <dgm:spPr/>
    </dgm:pt>
    <dgm:pt modelId="{EC660976-82E8-7945-A82A-2B02A359C0D4}" type="pres">
      <dgm:prSet presAssocID="{CFED82E7-0B7F-954C-A956-C34770D237BA}" presName="tx1" presStyleLbl="revTx" presStyleIdx="2" presStyleCnt="3"/>
      <dgm:spPr/>
    </dgm:pt>
    <dgm:pt modelId="{B542F382-9B2B-EC41-892C-B9EAB33D667E}" type="pres">
      <dgm:prSet presAssocID="{CFED82E7-0B7F-954C-A956-C34770D237BA}" presName="vert1" presStyleCnt="0"/>
      <dgm:spPr/>
    </dgm:pt>
  </dgm:ptLst>
  <dgm:cxnLst>
    <dgm:cxn modelId="{BCE4BD47-62DA-1542-86A5-0B5C8D99D69A}" type="presOf" srcId="{990374AA-AB0F-1B45-81A3-06C932F89128}" destId="{86A03271-9E62-C440-BDB0-66D8929DD9B6}" srcOrd="0" destOrd="0" presId="urn:microsoft.com/office/officeart/2008/layout/LinedList"/>
    <dgm:cxn modelId="{EC3EB04A-F42A-9042-992B-6FE76BE11ADE}" type="presOf" srcId="{CFED82E7-0B7F-954C-A956-C34770D237BA}" destId="{EC660976-82E8-7945-A82A-2B02A359C0D4}" srcOrd="0" destOrd="0" presId="urn:microsoft.com/office/officeart/2008/layout/LinedList"/>
    <dgm:cxn modelId="{8282D94D-074E-264E-9CDA-954F50901C36}" srcId="{7B54A7D4-14DE-9F4C-8713-027EE75C1C61}" destId="{A39E4A51-6D47-2B4F-BB02-B1ED039FB5A9}" srcOrd="0" destOrd="0" parTransId="{22198EA6-486D-0444-8502-0C70B834433A}" sibTransId="{ED2997BD-49EA-5A40-9F88-C339541ADE65}"/>
    <dgm:cxn modelId="{1A6AFB69-B3C1-0B4A-9E58-232A935AA246}" srcId="{7B54A7D4-14DE-9F4C-8713-027EE75C1C61}" destId="{990374AA-AB0F-1B45-81A3-06C932F89128}" srcOrd="1" destOrd="0" parTransId="{2724C87A-7323-4945-BB2D-AC836108580E}" sibTransId="{19E4E31C-1FB6-BA4B-ABD5-EB920D5831BE}"/>
    <dgm:cxn modelId="{1FDE3880-4BD3-3544-A46F-B53A4E838614}" srcId="{7B54A7D4-14DE-9F4C-8713-027EE75C1C61}" destId="{CFED82E7-0B7F-954C-A956-C34770D237BA}" srcOrd="2" destOrd="0" parTransId="{F0D2DE22-6DA5-C14D-917C-184EC4B22FBB}" sibTransId="{44AB30CE-DFCC-F34F-B7C9-27DF965D9328}"/>
    <dgm:cxn modelId="{00F3718F-8B21-7943-9D48-9E5BE8C19459}" type="presOf" srcId="{A39E4A51-6D47-2B4F-BB02-B1ED039FB5A9}" destId="{179AA0DA-E8A2-2941-AC48-1676BAED0810}" srcOrd="0" destOrd="0" presId="urn:microsoft.com/office/officeart/2008/layout/LinedList"/>
    <dgm:cxn modelId="{F0E062F4-9E0C-594E-8EFC-7246CE633AE4}" type="presOf" srcId="{7B54A7D4-14DE-9F4C-8713-027EE75C1C61}" destId="{158F19A8-B4A4-AE4F-89B8-153F58B7DE9B}" srcOrd="0" destOrd="0" presId="urn:microsoft.com/office/officeart/2008/layout/LinedList"/>
    <dgm:cxn modelId="{06215909-B0C1-314D-9B38-A93785AF51F1}" type="presParOf" srcId="{158F19A8-B4A4-AE4F-89B8-153F58B7DE9B}" destId="{2312DA0C-D244-1645-A877-DDFDF19222F7}" srcOrd="0" destOrd="0" presId="urn:microsoft.com/office/officeart/2008/layout/LinedList"/>
    <dgm:cxn modelId="{B9BB6C24-99DF-A24C-8F94-29FBD19D4549}" type="presParOf" srcId="{158F19A8-B4A4-AE4F-89B8-153F58B7DE9B}" destId="{5654B5DD-0EEB-1346-8933-59A8F572E1CC}" srcOrd="1" destOrd="0" presId="urn:microsoft.com/office/officeart/2008/layout/LinedList"/>
    <dgm:cxn modelId="{E52BE2C6-30FD-A14E-827B-D843A0091116}" type="presParOf" srcId="{5654B5DD-0EEB-1346-8933-59A8F572E1CC}" destId="{179AA0DA-E8A2-2941-AC48-1676BAED0810}" srcOrd="0" destOrd="0" presId="urn:microsoft.com/office/officeart/2008/layout/LinedList"/>
    <dgm:cxn modelId="{A5B4CFE6-36FB-7744-BABE-E0A4DDDA05E9}" type="presParOf" srcId="{5654B5DD-0EEB-1346-8933-59A8F572E1CC}" destId="{FB424E1A-4299-7B42-86F7-9558E5645A2C}" srcOrd="1" destOrd="0" presId="urn:microsoft.com/office/officeart/2008/layout/LinedList"/>
    <dgm:cxn modelId="{1DB36D07-6FD5-D449-A075-B586F2CFA0AD}" type="presParOf" srcId="{158F19A8-B4A4-AE4F-89B8-153F58B7DE9B}" destId="{A043E817-87BE-EC43-AE63-BEB76D089F7D}" srcOrd="2" destOrd="0" presId="urn:microsoft.com/office/officeart/2008/layout/LinedList"/>
    <dgm:cxn modelId="{869DDAD1-E4BD-2640-B1C5-40F4874818FB}" type="presParOf" srcId="{158F19A8-B4A4-AE4F-89B8-153F58B7DE9B}" destId="{BC6EFA0E-DD06-0140-BB5C-314CDB1C6F1E}" srcOrd="3" destOrd="0" presId="urn:microsoft.com/office/officeart/2008/layout/LinedList"/>
    <dgm:cxn modelId="{ECBE6C90-346F-E947-955C-C2A2C72FD8A9}" type="presParOf" srcId="{BC6EFA0E-DD06-0140-BB5C-314CDB1C6F1E}" destId="{86A03271-9E62-C440-BDB0-66D8929DD9B6}" srcOrd="0" destOrd="0" presId="urn:microsoft.com/office/officeart/2008/layout/LinedList"/>
    <dgm:cxn modelId="{4350C774-0C68-5049-9E3A-E3AAEC354E71}" type="presParOf" srcId="{BC6EFA0E-DD06-0140-BB5C-314CDB1C6F1E}" destId="{700DC456-982E-914C-87EB-1A30459055FE}" srcOrd="1" destOrd="0" presId="urn:microsoft.com/office/officeart/2008/layout/LinedList"/>
    <dgm:cxn modelId="{ED55D28A-91C5-9A41-A52A-1C712C03F449}" type="presParOf" srcId="{158F19A8-B4A4-AE4F-89B8-153F58B7DE9B}" destId="{5F6673A2-CD13-FA46-A129-A3F346622E08}" srcOrd="4" destOrd="0" presId="urn:microsoft.com/office/officeart/2008/layout/LinedList"/>
    <dgm:cxn modelId="{79E8AF20-7284-B249-9778-09F2B25C26CB}" type="presParOf" srcId="{158F19A8-B4A4-AE4F-89B8-153F58B7DE9B}" destId="{18BFBDC4-C28F-A04E-A0F9-E66E36BDECBF}" srcOrd="5" destOrd="0" presId="urn:microsoft.com/office/officeart/2008/layout/LinedList"/>
    <dgm:cxn modelId="{2D11608B-E6EF-1F45-9774-A380596D6261}" type="presParOf" srcId="{18BFBDC4-C28F-A04E-A0F9-E66E36BDECBF}" destId="{EC660976-82E8-7945-A82A-2B02A359C0D4}" srcOrd="0" destOrd="0" presId="urn:microsoft.com/office/officeart/2008/layout/LinedList"/>
    <dgm:cxn modelId="{3DB1B39F-52E8-4A43-A72E-9946FFE5A01D}" type="presParOf" srcId="{18BFBDC4-C28F-A04E-A0F9-E66E36BDECBF}" destId="{B542F382-9B2B-EC41-892C-B9EAB33D66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74961D-29B2-ED41-B830-6F9DA35E83FB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144719-56DE-7C40-8493-00F69F1C206D}">
      <dgm:prSet/>
      <dgm:spPr/>
      <dgm:t>
        <a:bodyPr/>
        <a:lstStyle/>
        <a:p>
          <a:endParaRPr lang="pl-PL" dirty="0"/>
        </a:p>
      </dgm:t>
    </dgm:pt>
    <dgm:pt modelId="{DF873692-C519-FC41-908A-FF9CD0B588E7}" type="parTrans" cxnId="{41DE0647-654E-D24A-85A2-66900AA8374E}">
      <dgm:prSet/>
      <dgm:spPr/>
      <dgm:t>
        <a:bodyPr/>
        <a:lstStyle/>
        <a:p>
          <a:endParaRPr lang="pl-PL"/>
        </a:p>
      </dgm:t>
    </dgm:pt>
    <dgm:pt modelId="{3CF7F57B-CFDC-FE4E-9ED5-10C955D02056}" type="sibTrans" cxnId="{41DE0647-654E-D24A-85A2-66900AA8374E}">
      <dgm:prSet/>
      <dgm:spPr/>
      <dgm:t>
        <a:bodyPr/>
        <a:lstStyle/>
        <a:p>
          <a:endParaRPr lang="pl-PL"/>
        </a:p>
      </dgm:t>
    </dgm:pt>
    <dgm:pt modelId="{4D9D978E-0594-FD45-BB8D-89A5D88F70A8}" type="pres">
      <dgm:prSet presAssocID="{1374961D-29B2-ED41-B830-6F9DA35E83FB}" presName="vert0" presStyleCnt="0">
        <dgm:presLayoutVars>
          <dgm:dir/>
          <dgm:animOne val="branch"/>
          <dgm:animLvl val="lvl"/>
        </dgm:presLayoutVars>
      </dgm:prSet>
      <dgm:spPr/>
    </dgm:pt>
    <dgm:pt modelId="{98407F90-7475-0648-8F8F-7E3BDC2E5BFC}" type="pres">
      <dgm:prSet presAssocID="{94144719-56DE-7C40-8493-00F69F1C206D}" presName="thickLine" presStyleLbl="alignNode1" presStyleIdx="0" presStyleCnt="1"/>
      <dgm:spPr/>
    </dgm:pt>
    <dgm:pt modelId="{613B5B7C-DC9C-D048-B3D2-4EF15F543FE1}" type="pres">
      <dgm:prSet presAssocID="{94144719-56DE-7C40-8493-00F69F1C206D}" presName="horz1" presStyleCnt="0"/>
      <dgm:spPr/>
    </dgm:pt>
    <dgm:pt modelId="{8896B29C-ADED-4F4D-A36B-AC3031BD6073}" type="pres">
      <dgm:prSet presAssocID="{94144719-56DE-7C40-8493-00F69F1C206D}" presName="tx1" presStyleLbl="revTx" presStyleIdx="0" presStyleCnt="1"/>
      <dgm:spPr/>
    </dgm:pt>
    <dgm:pt modelId="{9B811507-6175-B54B-86D1-FEF41AEF5B18}" type="pres">
      <dgm:prSet presAssocID="{94144719-56DE-7C40-8493-00F69F1C206D}" presName="vert1" presStyleCnt="0"/>
      <dgm:spPr/>
    </dgm:pt>
  </dgm:ptLst>
  <dgm:cxnLst>
    <dgm:cxn modelId="{41DE0647-654E-D24A-85A2-66900AA8374E}" srcId="{1374961D-29B2-ED41-B830-6F9DA35E83FB}" destId="{94144719-56DE-7C40-8493-00F69F1C206D}" srcOrd="0" destOrd="0" parTransId="{DF873692-C519-FC41-908A-FF9CD0B588E7}" sibTransId="{3CF7F57B-CFDC-FE4E-9ED5-10C955D02056}"/>
    <dgm:cxn modelId="{A2B1CF49-2EB1-E94D-AC37-7E6EEE5BF0D1}" type="presOf" srcId="{94144719-56DE-7C40-8493-00F69F1C206D}" destId="{8896B29C-ADED-4F4D-A36B-AC3031BD6073}" srcOrd="0" destOrd="0" presId="urn:microsoft.com/office/officeart/2008/layout/LinedList"/>
    <dgm:cxn modelId="{268EAAC8-D501-8041-AB54-87A8E7C28CC1}" type="presOf" srcId="{1374961D-29B2-ED41-B830-6F9DA35E83FB}" destId="{4D9D978E-0594-FD45-BB8D-89A5D88F70A8}" srcOrd="0" destOrd="0" presId="urn:microsoft.com/office/officeart/2008/layout/LinedList"/>
    <dgm:cxn modelId="{0DE56B49-1D68-5340-8CD3-C1B95E8A9251}" type="presParOf" srcId="{4D9D978E-0594-FD45-BB8D-89A5D88F70A8}" destId="{98407F90-7475-0648-8F8F-7E3BDC2E5BFC}" srcOrd="0" destOrd="0" presId="urn:microsoft.com/office/officeart/2008/layout/LinedList"/>
    <dgm:cxn modelId="{992B0371-8BBC-4747-A471-9B914E5C4A36}" type="presParOf" srcId="{4D9D978E-0594-FD45-BB8D-89A5D88F70A8}" destId="{613B5B7C-DC9C-D048-B3D2-4EF15F543FE1}" srcOrd="1" destOrd="0" presId="urn:microsoft.com/office/officeart/2008/layout/LinedList"/>
    <dgm:cxn modelId="{0EFB00C3-BC49-C64F-94C9-15AE4C8E09A5}" type="presParOf" srcId="{613B5B7C-DC9C-D048-B3D2-4EF15F543FE1}" destId="{8896B29C-ADED-4F4D-A36B-AC3031BD6073}" srcOrd="0" destOrd="0" presId="urn:microsoft.com/office/officeart/2008/layout/LinedList"/>
    <dgm:cxn modelId="{807A44CC-8527-7D46-9EA8-898ED6AC3CEC}" type="presParOf" srcId="{613B5B7C-DC9C-D048-B3D2-4EF15F543FE1}" destId="{9B811507-6175-B54B-86D1-FEF41AEF5B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07F90-7475-0648-8F8F-7E3BDC2E5BF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6B29C-ADED-4F4D-A36B-AC3031BD6073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6500" kern="1200" dirty="0"/>
        </a:p>
      </dsp:txBody>
      <dsp:txXfrm>
        <a:off x="0" y="0"/>
        <a:ext cx="10515600" cy="43513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2DA0C-D244-1645-A877-DDFDF19222F7}">
      <dsp:nvSpPr>
        <dsp:cNvPr id="0" name=""/>
        <dsp:cNvSpPr/>
      </dsp:nvSpPr>
      <dsp:spPr>
        <a:xfrm>
          <a:off x="0" y="2105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AA0DA-E8A2-2941-AC48-1676BAED0810}">
      <dsp:nvSpPr>
        <dsp:cNvPr id="0" name=""/>
        <dsp:cNvSpPr/>
      </dsp:nvSpPr>
      <dsp:spPr>
        <a:xfrm>
          <a:off x="0" y="2105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 err="1"/>
            <a:t>Highest</a:t>
          </a:r>
          <a:r>
            <a:rPr lang="pl-PL" sz="4000" kern="1200" dirty="0"/>
            <a:t> </a:t>
          </a:r>
          <a:r>
            <a:rPr lang="pl-PL" sz="4000" kern="1200" dirty="0" err="1"/>
            <a:t>departure</a:t>
          </a:r>
          <a:r>
            <a:rPr lang="pl-PL" sz="4000" kern="1200" dirty="0"/>
            <a:t> </a:t>
          </a:r>
          <a:r>
            <a:rPr lang="pl-PL" sz="4000" kern="1200" dirty="0" err="1"/>
            <a:t>delay</a:t>
          </a:r>
          <a:r>
            <a:rPr lang="pl-PL" sz="4000" kern="1200" dirty="0"/>
            <a:t> </a:t>
          </a:r>
          <a:r>
            <a:rPr lang="pl-PL" sz="4000" kern="1200" dirty="0" err="1"/>
            <a:t>over</a:t>
          </a:r>
          <a:r>
            <a:rPr lang="pl-PL" sz="4000" kern="1200" dirty="0"/>
            <a:t> </a:t>
          </a:r>
          <a:r>
            <a:rPr lang="pl-PL" sz="4000" kern="1200" dirty="0" err="1"/>
            <a:t>two</a:t>
          </a:r>
          <a:r>
            <a:rPr lang="pl-PL" sz="4000" kern="1200" dirty="0"/>
            <a:t> </a:t>
          </a:r>
          <a:r>
            <a:rPr lang="pl-PL" sz="4000" kern="1200" dirty="0" err="1"/>
            <a:t>years</a:t>
          </a:r>
          <a:r>
            <a:rPr lang="pl-PL" sz="4000" kern="1200" dirty="0"/>
            <a:t> was 25.42 </a:t>
          </a:r>
          <a:r>
            <a:rPr lang="pl-PL" sz="4000" kern="1200" dirty="0" err="1"/>
            <a:t>hours</a:t>
          </a:r>
          <a:endParaRPr lang="pl-PL" sz="4000" kern="1200" dirty="0"/>
        </a:p>
      </dsp:txBody>
      <dsp:txXfrm>
        <a:off x="0" y="2105"/>
        <a:ext cx="10515599" cy="1436165"/>
      </dsp:txXfrm>
    </dsp:sp>
    <dsp:sp modelId="{A043E817-87BE-EC43-AE63-BEB76D089F7D}">
      <dsp:nvSpPr>
        <dsp:cNvPr id="0" name=""/>
        <dsp:cNvSpPr/>
      </dsp:nvSpPr>
      <dsp:spPr>
        <a:xfrm>
          <a:off x="0" y="1438271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3271-9E62-C440-BDB0-66D8929DD9B6}">
      <dsp:nvSpPr>
        <dsp:cNvPr id="0" name=""/>
        <dsp:cNvSpPr/>
      </dsp:nvSpPr>
      <dsp:spPr>
        <a:xfrm>
          <a:off x="0" y="1438271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On </a:t>
          </a:r>
          <a:r>
            <a:rPr lang="pl-PL" sz="4000" kern="1200" dirty="0" err="1"/>
            <a:t>avarage</a:t>
          </a:r>
          <a:r>
            <a:rPr lang="pl-PL" sz="4000" kern="1200" dirty="0"/>
            <a:t> </a:t>
          </a:r>
          <a:r>
            <a:rPr lang="pl-PL" sz="4000" kern="1200" dirty="0" err="1"/>
            <a:t>it</a:t>
          </a:r>
          <a:r>
            <a:rPr lang="pl-PL" sz="4000" kern="1200" dirty="0"/>
            <a:t> was 13.55 </a:t>
          </a:r>
          <a:r>
            <a:rPr lang="pl-PL" sz="4000" kern="1200" dirty="0" err="1"/>
            <a:t>minutes</a:t>
          </a:r>
          <a:endParaRPr lang="pl-PL" sz="4000" kern="1200" dirty="0"/>
        </a:p>
      </dsp:txBody>
      <dsp:txXfrm>
        <a:off x="0" y="1438271"/>
        <a:ext cx="10515599" cy="1436165"/>
      </dsp:txXfrm>
    </dsp:sp>
    <dsp:sp modelId="{5F6673A2-CD13-FA46-A129-A3F346622E08}">
      <dsp:nvSpPr>
        <dsp:cNvPr id="0" name=""/>
        <dsp:cNvSpPr/>
      </dsp:nvSpPr>
      <dsp:spPr>
        <a:xfrm>
          <a:off x="0" y="2874436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0976-82E8-7945-A82A-2B02A359C0D4}">
      <dsp:nvSpPr>
        <dsp:cNvPr id="0" name=""/>
        <dsp:cNvSpPr/>
      </dsp:nvSpPr>
      <dsp:spPr>
        <a:xfrm>
          <a:off x="0" y="2874436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4000" kern="1200" dirty="0"/>
        </a:p>
      </dsp:txBody>
      <dsp:txXfrm>
        <a:off x="0" y="2874436"/>
        <a:ext cx="10515599" cy="143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2DA0C-D244-1645-A877-DDFDF19222F7}">
      <dsp:nvSpPr>
        <dsp:cNvPr id="0" name=""/>
        <dsp:cNvSpPr/>
      </dsp:nvSpPr>
      <dsp:spPr>
        <a:xfrm>
          <a:off x="0" y="2105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AA0DA-E8A2-2941-AC48-1676BAED0810}">
      <dsp:nvSpPr>
        <dsp:cNvPr id="0" name=""/>
        <dsp:cNvSpPr/>
      </dsp:nvSpPr>
      <dsp:spPr>
        <a:xfrm>
          <a:off x="0" y="2105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1,312,175,441 </a:t>
          </a:r>
          <a:r>
            <a:rPr lang="pl-PL" sz="4000" kern="1200" err="1"/>
            <a:t>miles</a:t>
          </a:r>
          <a:r>
            <a:rPr lang="pl-PL" sz="4000" kern="1200"/>
            <a:t> flight </a:t>
          </a:r>
          <a:r>
            <a:rPr lang="pl-PL" sz="4000" kern="1200" dirty="0" err="1"/>
            <a:t>throught</a:t>
          </a:r>
          <a:r>
            <a:rPr lang="pl-PL" sz="4000" kern="1200" dirty="0"/>
            <a:t> 2007 and 2008</a:t>
          </a:r>
        </a:p>
      </dsp:txBody>
      <dsp:txXfrm>
        <a:off x="0" y="2105"/>
        <a:ext cx="10515599" cy="1436165"/>
      </dsp:txXfrm>
    </dsp:sp>
    <dsp:sp modelId="{A043E817-87BE-EC43-AE63-BEB76D089F7D}">
      <dsp:nvSpPr>
        <dsp:cNvPr id="0" name=""/>
        <dsp:cNvSpPr/>
      </dsp:nvSpPr>
      <dsp:spPr>
        <a:xfrm>
          <a:off x="0" y="1438271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3271-9E62-C440-BDB0-66D8929DD9B6}">
      <dsp:nvSpPr>
        <dsp:cNvPr id="0" name=""/>
        <dsp:cNvSpPr/>
      </dsp:nvSpPr>
      <dsp:spPr>
        <a:xfrm>
          <a:off x="0" y="1438271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675,105,592 </a:t>
          </a:r>
          <a:r>
            <a:rPr lang="pl-PL" sz="4000" kern="1200" dirty="0" err="1"/>
            <a:t>miles</a:t>
          </a:r>
          <a:r>
            <a:rPr lang="pl-PL" sz="4000" kern="1200" dirty="0"/>
            <a:t> in 2007</a:t>
          </a:r>
        </a:p>
      </dsp:txBody>
      <dsp:txXfrm>
        <a:off x="0" y="1438271"/>
        <a:ext cx="10515599" cy="1436165"/>
      </dsp:txXfrm>
    </dsp:sp>
    <dsp:sp modelId="{5F6673A2-CD13-FA46-A129-A3F346622E08}">
      <dsp:nvSpPr>
        <dsp:cNvPr id="0" name=""/>
        <dsp:cNvSpPr/>
      </dsp:nvSpPr>
      <dsp:spPr>
        <a:xfrm>
          <a:off x="0" y="2874436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0976-82E8-7945-A82A-2B02A359C0D4}">
      <dsp:nvSpPr>
        <dsp:cNvPr id="0" name=""/>
        <dsp:cNvSpPr/>
      </dsp:nvSpPr>
      <dsp:spPr>
        <a:xfrm>
          <a:off x="0" y="2874436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637,069,849 </a:t>
          </a:r>
          <a:r>
            <a:rPr lang="pl-PL" sz="4000" kern="1200" dirty="0" err="1"/>
            <a:t>miles</a:t>
          </a:r>
          <a:r>
            <a:rPr lang="pl-PL" sz="4000" kern="1200" dirty="0"/>
            <a:t> in 2008</a:t>
          </a:r>
        </a:p>
      </dsp:txBody>
      <dsp:txXfrm>
        <a:off x="0" y="2874436"/>
        <a:ext cx="10515599" cy="1436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07F90-7475-0648-8F8F-7E3BDC2E5BF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6B29C-ADED-4F4D-A36B-AC3031BD6073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6500" kern="1200" dirty="0"/>
        </a:p>
      </dsp:txBody>
      <dsp:txXfrm>
        <a:off x="0" y="0"/>
        <a:ext cx="10515600" cy="43513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2DA0C-D244-1645-A877-DDFDF19222F7}">
      <dsp:nvSpPr>
        <dsp:cNvPr id="0" name=""/>
        <dsp:cNvSpPr/>
      </dsp:nvSpPr>
      <dsp:spPr>
        <a:xfrm>
          <a:off x="0" y="2105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AA0DA-E8A2-2941-AC48-1676BAED0810}">
      <dsp:nvSpPr>
        <dsp:cNvPr id="0" name=""/>
        <dsp:cNvSpPr/>
      </dsp:nvSpPr>
      <dsp:spPr>
        <a:xfrm>
          <a:off x="0" y="2105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700" kern="1200" dirty="0"/>
            <a:t>On </a:t>
          </a:r>
          <a:r>
            <a:rPr lang="pl-PL" sz="5700" kern="1200" dirty="0" err="1"/>
            <a:t>avarage</a:t>
          </a:r>
          <a:r>
            <a:rPr lang="pl-PL" sz="5700" kern="1200" dirty="0"/>
            <a:t> AA </a:t>
          </a:r>
          <a:r>
            <a:rPr lang="pl-PL" sz="5700" kern="1200" dirty="0" err="1"/>
            <a:t>flew</a:t>
          </a:r>
          <a:r>
            <a:rPr lang="pl-PL" sz="5700" kern="1200" dirty="0"/>
            <a:t> 1059.28 </a:t>
          </a:r>
          <a:r>
            <a:rPr lang="pl-PL" sz="5700" kern="1200" dirty="0" err="1"/>
            <a:t>miles</a:t>
          </a:r>
          <a:endParaRPr lang="pl-PL" sz="5700" kern="1200" dirty="0"/>
        </a:p>
      </dsp:txBody>
      <dsp:txXfrm>
        <a:off x="0" y="2105"/>
        <a:ext cx="10515599" cy="1436165"/>
      </dsp:txXfrm>
    </dsp:sp>
    <dsp:sp modelId="{A043E817-87BE-EC43-AE63-BEB76D089F7D}">
      <dsp:nvSpPr>
        <dsp:cNvPr id="0" name=""/>
        <dsp:cNvSpPr/>
      </dsp:nvSpPr>
      <dsp:spPr>
        <a:xfrm>
          <a:off x="0" y="1438271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3271-9E62-C440-BDB0-66D8929DD9B6}">
      <dsp:nvSpPr>
        <dsp:cNvPr id="0" name=""/>
        <dsp:cNvSpPr/>
      </dsp:nvSpPr>
      <dsp:spPr>
        <a:xfrm>
          <a:off x="0" y="1438271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700" kern="1200" dirty="0"/>
            <a:t>1065 </a:t>
          </a:r>
          <a:r>
            <a:rPr lang="pl-PL" sz="5700" kern="1200" dirty="0" err="1"/>
            <a:t>miles</a:t>
          </a:r>
          <a:r>
            <a:rPr lang="pl-PL" sz="5700" kern="1200" dirty="0"/>
            <a:t> in 2007 </a:t>
          </a:r>
        </a:p>
      </dsp:txBody>
      <dsp:txXfrm>
        <a:off x="0" y="1438271"/>
        <a:ext cx="10515599" cy="1436165"/>
      </dsp:txXfrm>
    </dsp:sp>
    <dsp:sp modelId="{5F6673A2-CD13-FA46-A129-A3F346622E08}">
      <dsp:nvSpPr>
        <dsp:cNvPr id="0" name=""/>
        <dsp:cNvSpPr/>
      </dsp:nvSpPr>
      <dsp:spPr>
        <a:xfrm>
          <a:off x="0" y="2874436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0976-82E8-7945-A82A-2B02A359C0D4}">
      <dsp:nvSpPr>
        <dsp:cNvPr id="0" name=""/>
        <dsp:cNvSpPr/>
      </dsp:nvSpPr>
      <dsp:spPr>
        <a:xfrm>
          <a:off x="0" y="2874436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700" kern="1200" dirty="0"/>
            <a:t>1053 </a:t>
          </a:r>
          <a:r>
            <a:rPr lang="pl-PL" sz="5700" kern="1200" dirty="0" err="1"/>
            <a:t>miles</a:t>
          </a:r>
          <a:r>
            <a:rPr lang="pl-PL" sz="5700" kern="1200" dirty="0"/>
            <a:t> in 2008</a:t>
          </a:r>
        </a:p>
      </dsp:txBody>
      <dsp:txXfrm>
        <a:off x="0" y="2874436"/>
        <a:ext cx="10515599" cy="1436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07F90-7475-0648-8F8F-7E3BDC2E5BF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6B29C-ADED-4F4D-A36B-AC3031BD6073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6500" kern="1200" dirty="0"/>
        </a:p>
      </dsp:txBody>
      <dsp:txXfrm>
        <a:off x="0" y="0"/>
        <a:ext cx="10515600" cy="4351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2DA0C-D244-1645-A877-DDFDF19222F7}">
      <dsp:nvSpPr>
        <dsp:cNvPr id="0" name=""/>
        <dsp:cNvSpPr/>
      </dsp:nvSpPr>
      <dsp:spPr>
        <a:xfrm>
          <a:off x="0" y="5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AA0DA-E8A2-2941-AC48-1676BAED0810}">
      <dsp:nvSpPr>
        <dsp:cNvPr id="0" name=""/>
        <dsp:cNvSpPr/>
      </dsp:nvSpPr>
      <dsp:spPr>
        <a:xfrm>
          <a:off x="0" y="5"/>
          <a:ext cx="10505329" cy="4312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200" kern="1200" dirty="0" err="1">
              <a:solidFill>
                <a:srgbClr val="FFFFFF"/>
              </a:solidFill>
            </a:rPr>
            <a:t>Longest</a:t>
          </a:r>
          <a:r>
            <a:rPr lang="pl-PL" sz="6200" kern="1200" dirty="0">
              <a:solidFill>
                <a:srgbClr val="FFFFFF"/>
              </a:solidFill>
            </a:rPr>
            <a:t> </a:t>
          </a:r>
          <a:r>
            <a:rPr lang="pl-PL" sz="6200" kern="1200" dirty="0" err="1">
              <a:solidFill>
                <a:srgbClr val="FFFFFF"/>
              </a:solidFill>
            </a:rPr>
            <a:t>flight</a:t>
          </a:r>
          <a:r>
            <a:rPr lang="pl-PL" sz="6200" kern="1200" dirty="0">
              <a:solidFill>
                <a:srgbClr val="FFFFFF"/>
              </a:solidFill>
            </a:rPr>
            <a:t> from </a:t>
          </a:r>
          <a:r>
            <a:rPr lang="pl-PL" sz="6200" kern="1200" dirty="0"/>
            <a:t>Honolulu to Chicago </a:t>
          </a:r>
          <a:r>
            <a:rPr lang="pl-PL" sz="6200" kern="1200" dirty="0" err="1"/>
            <a:t>took</a:t>
          </a:r>
          <a:r>
            <a:rPr lang="pl-PL" sz="6200" kern="1200" dirty="0"/>
            <a:t> 4243 </a:t>
          </a:r>
          <a:r>
            <a:rPr lang="pl-PL" sz="6200" kern="1200" dirty="0" err="1"/>
            <a:t>miles</a:t>
          </a:r>
          <a:endParaRPr lang="pl-PL" sz="6200" kern="1200" dirty="0"/>
        </a:p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200" kern="1200" dirty="0" err="1"/>
            <a:t>Shortest</a:t>
          </a:r>
          <a:r>
            <a:rPr lang="pl-PL" sz="6200" kern="1200" dirty="0"/>
            <a:t> </a:t>
          </a:r>
          <a:r>
            <a:rPr lang="pl-PL" sz="6200" kern="1200" dirty="0" err="1"/>
            <a:t>flight</a:t>
          </a:r>
          <a:r>
            <a:rPr lang="pl-PL" sz="6200" kern="1200" dirty="0"/>
            <a:t> from </a:t>
          </a:r>
          <a:r>
            <a:rPr lang="pl-PL" sz="6200" b="0" i="0" kern="1200" dirty="0"/>
            <a:t>Newark to New York </a:t>
          </a:r>
          <a:r>
            <a:rPr lang="pl-PL" sz="6200" b="0" i="0" kern="1200" dirty="0" err="1"/>
            <a:t>took</a:t>
          </a:r>
          <a:r>
            <a:rPr lang="pl-PL" sz="6200" b="0" i="0" kern="1200" dirty="0"/>
            <a:t> 17 </a:t>
          </a:r>
          <a:r>
            <a:rPr lang="pl-PL" sz="6200" b="0" i="0" kern="1200" dirty="0" err="1"/>
            <a:t>miles</a:t>
          </a:r>
          <a:endParaRPr lang="pl-PL" sz="6200" kern="1200" dirty="0"/>
        </a:p>
      </dsp:txBody>
      <dsp:txXfrm>
        <a:off x="0" y="5"/>
        <a:ext cx="10505329" cy="43126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07F90-7475-0648-8F8F-7E3BDC2E5BF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6B29C-ADED-4F4D-A36B-AC3031BD6073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6500" kern="1200" dirty="0"/>
        </a:p>
      </dsp:txBody>
      <dsp:txXfrm>
        <a:off x="0" y="0"/>
        <a:ext cx="10515600" cy="43513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2DA0C-D244-1645-A877-DDFDF19222F7}">
      <dsp:nvSpPr>
        <dsp:cNvPr id="0" name=""/>
        <dsp:cNvSpPr/>
      </dsp:nvSpPr>
      <dsp:spPr>
        <a:xfrm>
          <a:off x="0" y="2105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AA0DA-E8A2-2941-AC48-1676BAED0810}">
      <dsp:nvSpPr>
        <dsp:cNvPr id="0" name=""/>
        <dsp:cNvSpPr/>
      </dsp:nvSpPr>
      <dsp:spPr>
        <a:xfrm>
          <a:off x="0" y="2105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 err="1"/>
            <a:t>Highest</a:t>
          </a:r>
          <a:r>
            <a:rPr lang="pl-PL" sz="4000" kern="1200" dirty="0"/>
            <a:t> </a:t>
          </a:r>
          <a:r>
            <a:rPr lang="pl-PL" sz="4000" kern="1200" dirty="0" err="1"/>
            <a:t>departure</a:t>
          </a:r>
          <a:r>
            <a:rPr lang="pl-PL" sz="4000" kern="1200" dirty="0"/>
            <a:t> </a:t>
          </a:r>
          <a:r>
            <a:rPr lang="pl-PL" sz="4000" kern="1200" dirty="0" err="1"/>
            <a:t>delay</a:t>
          </a:r>
          <a:r>
            <a:rPr lang="pl-PL" sz="4000" kern="1200" dirty="0"/>
            <a:t> </a:t>
          </a:r>
          <a:r>
            <a:rPr lang="pl-PL" sz="4000" kern="1200" dirty="0" err="1"/>
            <a:t>over</a:t>
          </a:r>
          <a:r>
            <a:rPr lang="pl-PL" sz="4000" kern="1200" dirty="0"/>
            <a:t> </a:t>
          </a:r>
          <a:r>
            <a:rPr lang="pl-PL" sz="4000" kern="1200" dirty="0" err="1"/>
            <a:t>two</a:t>
          </a:r>
          <a:r>
            <a:rPr lang="pl-PL" sz="4000" kern="1200" dirty="0"/>
            <a:t> </a:t>
          </a:r>
          <a:r>
            <a:rPr lang="pl-PL" sz="4000" kern="1200" dirty="0" err="1"/>
            <a:t>years</a:t>
          </a:r>
          <a:r>
            <a:rPr lang="pl-PL" sz="4000" kern="1200" dirty="0"/>
            <a:t> was 25.35 </a:t>
          </a:r>
          <a:r>
            <a:rPr lang="pl-PL" sz="4000" kern="1200" dirty="0" err="1"/>
            <a:t>hours</a:t>
          </a:r>
          <a:endParaRPr lang="pl-PL" sz="4000" kern="1200" dirty="0"/>
        </a:p>
      </dsp:txBody>
      <dsp:txXfrm>
        <a:off x="0" y="2105"/>
        <a:ext cx="10515599" cy="1436165"/>
      </dsp:txXfrm>
    </dsp:sp>
    <dsp:sp modelId="{A043E817-87BE-EC43-AE63-BEB76D089F7D}">
      <dsp:nvSpPr>
        <dsp:cNvPr id="0" name=""/>
        <dsp:cNvSpPr/>
      </dsp:nvSpPr>
      <dsp:spPr>
        <a:xfrm>
          <a:off x="0" y="1438271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03271-9E62-C440-BDB0-66D8929DD9B6}">
      <dsp:nvSpPr>
        <dsp:cNvPr id="0" name=""/>
        <dsp:cNvSpPr/>
      </dsp:nvSpPr>
      <dsp:spPr>
        <a:xfrm>
          <a:off x="0" y="1438271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On </a:t>
          </a:r>
          <a:r>
            <a:rPr lang="pl-PL" sz="4000" kern="1200" dirty="0" err="1"/>
            <a:t>avarage</a:t>
          </a:r>
          <a:r>
            <a:rPr lang="pl-PL" sz="4000" kern="1200" dirty="0"/>
            <a:t> </a:t>
          </a:r>
          <a:r>
            <a:rPr lang="pl-PL" sz="4000" kern="1200" dirty="0" err="1"/>
            <a:t>it</a:t>
          </a:r>
          <a:r>
            <a:rPr lang="pl-PL" sz="4000" kern="1200" dirty="0"/>
            <a:t> was 14 </a:t>
          </a:r>
          <a:r>
            <a:rPr lang="pl-PL" sz="4000" kern="1200" dirty="0" err="1"/>
            <a:t>minutes</a:t>
          </a:r>
          <a:endParaRPr lang="pl-PL" sz="4000" kern="1200" dirty="0"/>
        </a:p>
      </dsp:txBody>
      <dsp:txXfrm>
        <a:off x="0" y="1438271"/>
        <a:ext cx="10515599" cy="1436165"/>
      </dsp:txXfrm>
    </dsp:sp>
    <dsp:sp modelId="{5F6673A2-CD13-FA46-A129-A3F346622E08}">
      <dsp:nvSpPr>
        <dsp:cNvPr id="0" name=""/>
        <dsp:cNvSpPr/>
      </dsp:nvSpPr>
      <dsp:spPr>
        <a:xfrm>
          <a:off x="0" y="2874436"/>
          <a:ext cx="10515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0976-82E8-7945-A82A-2B02A359C0D4}">
      <dsp:nvSpPr>
        <dsp:cNvPr id="0" name=""/>
        <dsp:cNvSpPr/>
      </dsp:nvSpPr>
      <dsp:spPr>
        <a:xfrm>
          <a:off x="0" y="2874436"/>
          <a:ext cx="10515599" cy="1436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4000" kern="1200" dirty="0"/>
        </a:p>
      </dsp:txBody>
      <dsp:txXfrm>
        <a:off x="0" y="2874436"/>
        <a:ext cx="10515599" cy="14361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07F90-7475-0648-8F8F-7E3BDC2E5BF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6B29C-ADED-4F4D-A36B-AC3031BD6073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6500" kern="1200" dirty="0"/>
        </a:p>
      </dsp:txBody>
      <dsp:txXfrm>
        <a:off x="0" y="0"/>
        <a:ext cx="10515600" cy="4351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3472E6-1358-F440-AC45-C4E8221A4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3A523E0-7B69-7441-A1EA-1A792C2E8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C4CBA6-DF13-9046-821D-C960236D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2838630-8EE2-F241-A288-FA306F7B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4C30544-C5D9-D84C-88E7-615556C1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899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4CE00F-989B-564F-948D-4669682B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3D35E52-D6E3-2F43-8A90-8BB707519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B03EC0-3331-2D41-A119-C12F5965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73CA5DB-FE72-1A45-A538-4DDC1E28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9F9734D-F478-9C42-B433-86E3252B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369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E13FEFA-CD4D-FE44-BB03-2D37D7F53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92300B7-72A4-5948-89C2-201F7841F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DD176DF-3AFD-6240-A04C-1825BD9A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521FD4D-C6D3-E44C-B77F-AD863E2B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1205D3-611B-9144-B3DF-E15B7429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861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228490-28CD-934E-A46E-B0552E6C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CED46A-14D0-214C-8104-FC555BCA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3F1C54-4C96-3349-8B8F-96ECBC41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38F1753-63CD-D842-B085-455681C5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8785AAC-1B18-AF42-8E11-2C7A272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196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F5DCFC-C252-1A49-B816-A81BAF43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BF06F42-3145-9C43-8027-8DC770292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BB806A-E398-924C-B0BB-6A84CD83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61D4682-886B-0545-829D-79EBA000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E97C9C-929A-1A4D-A30C-7CDF2955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834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8DCA50-BE3B-E845-8C4B-03861A08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316A23-80FD-BB4D-A44E-5021A2A00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D8856EF-40AC-5844-BC56-DA15040EB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0371CA2-7705-5947-9614-DC85AC7D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050CDA4-A748-3D4F-B0B8-D695F5EB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78C3C19-4CB5-954A-A204-90D70666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716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B03BEE-7FD9-5041-8BFC-8642711A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456AC7F-F970-584B-9BB7-A1516BCB6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2AA2AC0-91FD-CB45-94CF-D2DE55C14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A119D42-A28E-194E-9D65-5134E8B66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909C8C8-FA9C-AC4F-B938-F6BBB460D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AFE9DED-E497-C746-838F-66D31C20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470AFD4-D70B-C946-A094-F3A2C2FC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4052B17-8511-E04C-A758-CF30E057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095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E94C76-0CD8-0B44-A0D9-B76E962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7E872DB-7EBE-8343-86AD-0B9DE9A9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84A3B6F-897E-1B42-82A2-BB973047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8BE2C4A-0A83-F546-B415-D95A35E9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734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E03C40B-F1A3-4C4E-A52F-09085C5B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3A9D005-8605-C544-BBE7-C923D8F10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1FF8E1-99A7-924B-B3F3-692D0082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89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720A0A-DAB8-A84F-AC8B-CB41F73C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9744CC-E971-6A41-A3E2-9222BEEC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1FB1D07-C0AC-554C-8FFE-A44BDBB5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B5B91EC-B293-EE46-A388-B06949C7D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A1ACD72-9F3E-DC4B-B797-BA6D865A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1A3D6DD-460E-AB40-94C8-5019E80E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569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1F51EE-935B-594C-91E3-DFCE15A5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86722B1-9D5F-DE4C-BB2E-B666A14D4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50F9FF-0A4C-2A49-A223-B0D9627A1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0047D21-44F1-BA46-98BB-B77DF054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A2FB0A0-997C-F64D-93D6-B621AC2F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1529AC9-1610-7341-99D1-3D99A8FA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2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7C0F737E-7CA1-8145-A1C0-66CE197C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1706F17-DA6F-024E-ABCB-2B3B95217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DABFA92-8AD3-4D49-A21F-C097E3E3B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D125-22AB-3549-A2E1-F8F2A9256183}" type="datetimeFigureOut">
              <a:rPr lang="pl-PL" smtClean="0"/>
              <a:t>17.05.2019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91FBED-7C68-0246-B323-EEA395AFB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FE662CC-C900-294B-BEF2-038C6C5F1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2D565-F3C6-244B-91B2-6F20194556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284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2279CA-8DF5-8E4F-90D9-278DDBD1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0670647-D917-3149-8336-BE725389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American Airlines Analysis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682DD0B-0F1C-6B4C-B1A1-AD37BB10A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17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Total </a:t>
            </a:r>
            <a:r>
              <a:rPr lang="pl-PL" dirty="0" err="1">
                <a:solidFill>
                  <a:srgbClr val="FFFFFF"/>
                </a:solidFill>
              </a:rPr>
              <a:t>flights</a:t>
            </a:r>
            <a:r>
              <a:rPr lang="pl-PL" dirty="0">
                <a:solidFill>
                  <a:srgbClr val="FFFFFF"/>
                </a:solidFill>
              </a:rPr>
              <a:t> per </a:t>
            </a:r>
            <a:r>
              <a:rPr lang="pl-PL" dirty="0" err="1">
                <a:solidFill>
                  <a:srgbClr val="FFFFFF"/>
                </a:solidFill>
              </a:rPr>
              <a:t>hour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10FA01-07F3-5340-B9E6-DD560FAE9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7721A2-C666-8B4F-A77A-C7A38828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56695"/>
            <a:ext cx="79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1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Total </a:t>
            </a:r>
            <a:r>
              <a:rPr lang="pl-PL" dirty="0" err="1">
                <a:solidFill>
                  <a:srgbClr val="FFFFFF"/>
                </a:solidFill>
              </a:rPr>
              <a:t>flights</a:t>
            </a:r>
            <a:r>
              <a:rPr lang="pl-PL" dirty="0">
                <a:solidFill>
                  <a:srgbClr val="FFFFFF"/>
                </a:solidFill>
              </a:rPr>
              <a:t> per </a:t>
            </a:r>
            <a:r>
              <a:rPr lang="pl-PL" dirty="0" err="1">
                <a:solidFill>
                  <a:srgbClr val="FFFFFF"/>
                </a:solidFill>
              </a:rPr>
              <a:t>hour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10FA01-07F3-5340-B9E6-DD560FAE9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9E8B4A4-00E5-914F-BB9C-F2385175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13681"/>
            <a:ext cx="7920000" cy="36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1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Total </a:t>
            </a:r>
            <a:r>
              <a:rPr lang="pl-PL" dirty="0" err="1">
                <a:solidFill>
                  <a:srgbClr val="FFFFFF"/>
                </a:solidFill>
              </a:rPr>
              <a:t>flights</a:t>
            </a:r>
            <a:r>
              <a:rPr lang="pl-PL" dirty="0">
                <a:solidFill>
                  <a:srgbClr val="FFFFFF"/>
                </a:solidFill>
              </a:rPr>
              <a:t> per </a:t>
            </a:r>
            <a:r>
              <a:rPr lang="pl-PL" dirty="0" err="1">
                <a:solidFill>
                  <a:srgbClr val="FFFFFF"/>
                </a:solidFill>
              </a:rPr>
              <a:t>hour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10FA01-07F3-5340-B9E6-DD560FAE9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BAB8F62-59AF-CB42-AC03-A41E63482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44802"/>
            <a:ext cx="7920000" cy="36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8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Histogram of </a:t>
            </a:r>
            <a:r>
              <a:rPr lang="pl-PL" dirty="0" err="1">
                <a:solidFill>
                  <a:srgbClr val="FFFFFF"/>
                </a:solidFill>
              </a:rPr>
              <a:t>Air</a:t>
            </a:r>
            <a:r>
              <a:rPr lang="pl-PL" dirty="0">
                <a:solidFill>
                  <a:srgbClr val="FFFFFF"/>
                </a:solidFill>
              </a:rPr>
              <a:t> Time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75F9F42-6F40-4F46-B7FB-3DDD66832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7253"/>
            <a:ext cx="7920000" cy="34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28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Histogram of </a:t>
            </a:r>
            <a:r>
              <a:rPr lang="pl-PL" dirty="0" err="1">
                <a:solidFill>
                  <a:srgbClr val="FFFFFF"/>
                </a:solidFill>
              </a:rPr>
              <a:t>Arrival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Delay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355FA1A-996A-F14D-BF38-72A432D1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99115DB-3666-3048-973B-88256AD8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65676"/>
            <a:ext cx="7920000" cy="36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Histogram of </a:t>
            </a:r>
            <a:r>
              <a:rPr lang="pl-PL" dirty="0" err="1">
                <a:solidFill>
                  <a:srgbClr val="FFFFFF"/>
                </a:solidFill>
              </a:rPr>
              <a:t>Arrival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Delay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2EB538A-BEB6-7540-B40C-763281BB5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48316"/>
            <a:ext cx="7920000" cy="35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4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Histogram of </a:t>
            </a:r>
            <a:r>
              <a:rPr lang="pl-PL" dirty="0" err="1"/>
              <a:t>Departure</a:t>
            </a:r>
            <a:r>
              <a:rPr lang="pl-PL" dirty="0"/>
              <a:t> </a:t>
            </a:r>
            <a:r>
              <a:rPr lang="pl-PL" dirty="0" err="1"/>
              <a:t>Delay</a:t>
            </a:r>
            <a:endParaRPr lang="pl-PL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F7D65FF-F50A-6C48-8213-DA759176F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5200" y="2055813"/>
            <a:ext cx="7920000" cy="36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4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Histogram of </a:t>
            </a:r>
            <a:r>
              <a:rPr lang="pl-PL" dirty="0" err="1"/>
              <a:t>Departure</a:t>
            </a:r>
            <a:r>
              <a:rPr lang="pl-PL" dirty="0"/>
              <a:t> </a:t>
            </a:r>
            <a:r>
              <a:rPr lang="pl-PL" dirty="0" err="1"/>
              <a:t>Delay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AF99466-EA8B-784C-8AAA-1EDCE224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3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Histograms</a:t>
            </a:r>
            <a:r>
              <a:rPr lang="pl-PL" b="1" dirty="0"/>
              <a:t> of </a:t>
            </a:r>
            <a:r>
              <a:rPr lang="pl-PL" b="1" dirty="0" err="1"/>
              <a:t>distance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9F16B9D2-CFFA-9B4A-A163-66410F408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3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4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464"/>
          </a:xfrm>
        </p:spPr>
        <p:txBody>
          <a:bodyPr/>
          <a:lstStyle/>
          <a:p>
            <a:r>
              <a:rPr lang="pl-PL" dirty="0"/>
              <a:t>Analysis of </a:t>
            </a:r>
            <a:r>
              <a:rPr lang="pl-PL" dirty="0" err="1"/>
              <a:t>Origins</a:t>
            </a:r>
            <a:r>
              <a:rPr lang="pl-PL" dirty="0"/>
              <a:t> and </a:t>
            </a:r>
            <a:r>
              <a:rPr lang="pl-PL" dirty="0" err="1"/>
              <a:t>Destinations</a:t>
            </a:r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5C11F82-C256-4B45-8B8F-ED06BB6B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39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samolot, zewnętrzne, niebo, podłoże&#10;&#10;Opis wygenerowany automatycznie">
            <a:extLst>
              <a:ext uri="{FF2B5EF4-FFF2-40B4-BE49-F238E27FC236}">
                <a16:creationId xmlns:a16="http://schemas.microsoft.com/office/drawing/2014/main" id="{0CCE5A43-27A2-CE4D-B366-E5409113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13F4248-D3E5-794E-B1AB-D04CBD6C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Distance</a:t>
            </a:r>
            <a:endParaRPr lang="pl-PL" dirty="0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5D7392A6-E915-CD4A-B871-1E17E1B3F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037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EDA1C3-1664-E145-8911-AE336DB27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738250"/>
              </p:ext>
            </p:extLst>
          </p:nvPr>
        </p:nvGraphicFramePr>
        <p:xfrm>
          <a:off x="838199" y="1825625"/>
          <a:ext cx="10515599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1600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13CA57A-167C-5A40-B642-A84EC6CFB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0615" y="2055813"/>
            <a:ext cx="803076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5FC6193-4356-ED45-B00A-9827E3FE6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4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7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464"/>
          </a:xfrm>
        </p:spPr>
        <p:txBody>
          <a:bodyPr/>
          <a:lstStyle/>
          <a:p>
            <a:r>
              <a:rPr lang="pl-PL" dirty="0"/>
              <a:t>				</a:t>
            </a:r>
            <a:r>
              <a:rPr lang="pl-PL" dirty="0" err="1"/>
              <a:t>Cancellations</a:t>
            </a:r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35C11F82-C256-4B45-8B8F-ED06BB6B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280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Cancelled</a:t>
            </a:r>
            <a:r>
              <a:rPr lang="pl-PL" dirty="0"/>
              <a:t> </a:t>
            </a:r>
            <a:r>
              <a:rPr lang="pl-PL" dirty="0" err="1"/>
              <a:t>flights</a:t>
            </a:r>
            <a:r>
              <a:rPr lang="pl-PL" dirty="0"/>
              <a:t> </a:t>
            </a:r>
            <a:r>
              <a:rPr lang="pl-PL" dirty="0" err="1"/>
              <a:t>proportion</a:t>
            </a:r>
            <a:r>
              <a:rPr lang="pl-PL" dirty="0"/>
              <a:t>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72331D7E-F581-F74E-A45D-5577FEB02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F5449AD-1147-3B4C-8011-F5E19F59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11" y="2055813"/>
            <a:ext cx="797837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49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Fraction</a:t>
            </a:r>
            <a:r>
              <a:rPr lang="pl-PL" dirty="0"/>
              <a:t> of </a:t>
            </a:r>
            <a:r>
              <a:rPr lang="pl-PL" dirty="0" err="1"/>
              <a:t>cancelled</a:t>
            </a:r>
            <a:r>
              <a:rPr lang="pl-PL" dirty="0"/>
              <a:t> </a:t>
            </a:r>
            <a:r>
              <a:rPr lang="pl-PL" dirty="0" err="1"/>
              <a:t>flights</a:t>
            </a:r>
            <a:r>
              <a:rPr lang="pl-PL" dirty="0"/>
              <a:t> per </a:t>
            </a:r>
            <a:r>
              <a:rPr lang="pl-PL" dirty="0" err="1"/>
              <a:t>month</a:t>
            </a:r>
            <a:r>
              <a:rPr lang="pl-PL" dirty="0"/>
              <a:t>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72331D7E-F581-F74E-A45D-5577FEB02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4E3D72F-3BFF-8047-B182-3B28C5D4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1960739"/>
            <a:ext cx="7920000" cy="376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55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Flights</a:t>
            </a:r>
            <a:r>
              <a:rPr lang="pl-PL" dirty="0"/>
              <a:t> </a:t>
            </a:r>
            <a:r>
              <a:rPr lang="pl-PL" dirty="0" err="1"/>
              <a:t>comparison</a:t>
            </a:r>
            <a:r>
              <a:rPr lang="pl-PL" dirty="0"/>
              <a:t> in 2007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6E6288B-6F64-F348-884E-13BA31F26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031" y="2055813"/>
            <a:ext cx="78819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6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Flights</a:t>
            </a:r>
            <a:r>
              <a:rPr lang="pl-PL" dirty="0"/>
              <a:t> </a:t>
            </a:r>
            <a:r>
              <a:rPr lang="pl-PL" dirty="0" err="1"/>
              <a:t>comparison</a:t>
            </a:r>
            <a:r>
              <a:rPr lang="pl-PL" dirty="0"/>
              <a:t> in 2008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24AC9B-3788-584E-B85F-6EDE498B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4" y="2055813"/>
            <a:ext cx="766753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45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Cancellation</a:t>
            </a:r>
            <a:r>
              <a:rPr lang="pl-PL" dirty="0"/>
              <a:t> </a:t>
            </a:r>
            <a:r>
              <a:rPr lang="pl-PL" dirty="0" err="1"/>
              <a:t>reasons</a:t>
            </a:r>
            <a:r>
              <a:rPr lang="pl-PL" dirty="0"/>
              <a:t>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B303293-F2D4-584F-ADCD-CD98DC31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5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Comparison</a:t>
            </a:r>
            <a:r>
              <a:rPr lang="pl-PL" dirty="0"/>
              <a:t> of </a:t>
            </a:r>
            <a:r>
              <a:rPr lang="pl-PL" dirty="0" err="1"/>
              <a:t>cancelled</a:t>
            </a:r>
            <a:r>
              <a:rPr lang="pl-PL" dirty="0"/>
              <a:t> </a:t>
            </a:r>
            <a:r>
              <a:rPr lang="pl-PL" dirty="0" err="1"/>
              <a:t>flights</a:t>
            </a:r>
            <a:r>
              <a:rPr lang="pl-PL" dirty="0"/>
              <a:t> </a:t>
            </a:r>
            <a:r>
              <a:rPr lang="pl-PL" dirty="0" err="1"/>
              <a:t>reasons</a:t>
            </a:r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28BF139-44E2-3D4E-AE24-03545E8F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5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9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pl-PL" sz="8000" dirty="0" err="1">
                <a:ln w="22225">
                  <a:solidFill>
                    <a:srgbClr val="FFFFFF"/>
                  </a:solidFill>
                </a:ln>
                <a:noFill/>
              </a:rPr>
              <a:t>North</a:t>
            </a:r>
            <a:r>
              <a:rPr lang="pl-PL" sz="8000" dirty="0">
                <a:ln w="22225">
                  <a:solidFill>
                    <a:srgbClr val="FFFFFF"/>
                  </a:solidFill>
                </a:ln>
                <a:noFill/>
              </a:rPr>
              <a:t> American Blizzard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pl-P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5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samolot, zewnętrzne, niebo, podłoże&#10;&#10;Opis wygenerowany automatycznie">
            <a:extLst>
              <a:ext uri="{FF2B5EF4-FFF2-40B4-BE49-F238E27FC236}">
                <a16:creationId xmlns:a16="http://schemas.microsoft.com/office/drawing/2014/main" id="{0CCE5A43-27A2-CE4D-B366-E5409113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13F4248-D3E5-794E-B1AB-D04CBD6C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Avarage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distance</a:t>
            </a:r>
            <a:endParaRPr lang="pl-PL" dirty="0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5D7392A6-E915-CD4A-B871-1E17E1B3F0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EDA1C3-1664-E145-8911-AE336DB27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446892"/>
              </p:ext>
            </p:extLst>
          </p:nvPr>
        </p:nvGraphicFramePr>
        <p:xfrm>
          <a:off x="838199" y="1825625"/>
          <a:ext cx="10515599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07414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198C6D8-BEA9-AF4F-8CA7-74522030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6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5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Closer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on </a:t>
            </a:r>
            <a:r>
              <a:rPr lang="pl-PL" dirty="0" err="1"/>
              <a:t>February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0505490-B540-4541-99A4-E5EB74FF0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6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6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CD3AC15-5791-8145-8FEF-634BE57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638"/>
            <a:ext cx="12192000" cy="3244724"/>
          </a:xfrm>
          <a:prstGeom prst="rect">
            <a:avLst/>
          </a:prstGeom>
        </p:spPr>
      </p:pic>
      <p:sp>
        <p:nvSpPr>
          <p:cNvPr id="10" name="Symbol zastępczy zawartości 9">
            <a:extLst>
              <a:ext uri="{FF2B5EF4-FFF2-40B4-BE49-F238E27FC236}">
                <a16:creationId xmlns:a16="http://schemas.microsoft.com/office/drawing/2014/main" id="{CEA11605-60A9-8E4C-A5EC-9CC4BBDA9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069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pl-PL" sz="8000" dirty="0" err="1">
                <a:ln w="22225">
                  <a:solidFill>
                    <a:srgbClr val="FFFFFF"/>
                  </a:solidFill>
                </a:ln>
                <a:noFill/>
              </a:rPr>
              <a:t>Government</a:t>
            </a:r>
            <a:r>
              <a:rPr lang="pl-PL" sz="8000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pl-PL" sz="8000" dirty="0" err="1">
                <a:ln w="22225">
                  <a:solidFill>
                    <a:srgbClr val="FFFFFF"/>
                  </a:solidFill>
                </a:ln>
                <a:noFill/>
              </a:rPr>
              <a:t>Inspection</a:t>
            </a:r>
            <a:r>
              <a:rPr lang="pl-PL" sz="8000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pl-P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9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93FBDCA-E3C9-E847-89D2-E140939C8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6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7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Cancelled</a:t>
            </a:r>
            <a:r>
              <a:rPr lang="pl-PL" dirty="0"/>
              <a:t> </a:t>
            </a:r>
            <a:r>
              <a:rPr lang="pl-PL" dirty="0" err="1"/>
              <a:t>flights</a:t>
            </a:r>
            <a:r>
              <a:rPr lang="pl-PL" dirty="0"/>
              <a:t> </a:t>
            </a:r>
            <a:r>
              <a:rPr lang="pl-PL" dirty="0" err="1"/>
              <a:t>proportion</a:t>
            </a:r>
            <a:r>
              <a:rPr lang="pl-PL" dirty="0"/>
              <a:t> 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93FBDCA-E3C9-E847-89D2-E140939C8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2000250"/>
            <a:ext cx="6121400" cy="28575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4BE0A27-8CCC-4248-B2A1-3633FFE58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5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Closer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on </a:t>
            </a:r>
            <a:r>
              <a:rPr lang="pl-PL" dirty="0" err="1"/>
              <a:t>April</a:t>
            </a:r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0D026ED-DA9D-CA40-8725-CA051891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57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1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When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might</a:t>
            </a:r>
            <a:r>
              <a:rPr lang="pl-PL" dirty="0">
                <a:solidFill>
                  <a:srgbClr val="FFFFFF"/>
                </a:solidFill>
              </a:rPr>
              <a:t> be </a:t>
            </a:r>
            <a:r>
              <a:rPr lang="pl-PL" dirty="0" err="1">
                <a:solidFill>
                  <a:srgbClr val="FFFFFF"/>
                </a:solidFill>
              </a:rPr>
              <a:t>better</a:t>
            </a:r>
            <a:r>
              <a:rPr lang="pl-PL" dirty="0">
                <a:solidFill>
                  <a:srgbClr val="FFFFFF"/>
                </a:solidFill>
              </a:rPr>
              <a:t> not to </a:t>
            </a:r>
            <a:r>
              <a:rPr lang="pl-PL" dirty="0" err="1">
                <a:solidFill>
                  <a:srgbClr val="FFFFFF"/>
                </a:solidFill>
              </a:rPr>
              <a:t>take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an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important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flight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09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Fraction</a:t>
            </a:r>
            <a:r>
              <a:rPr lang="pl-PL" dirty="0"/>
              <a:t> of </a:t>
            </a:r>
            <a:r>
              <a:rPr lang="pl-PL" dirty="0" err="1"/>
              <a:t>cancelled</a:t>
            </a:r>
            <a:r>
              <a:rPr lang="pl-PL" dirty="0"/>
              <a:t> </a:t>
            </a:r>
            <a:r>
              <a:rPr lang="pl-PL" dirty="0" err="1"/>
              <a:t>flights</a:t>
            </a:r>
            <a:r>
              <a:rPr lang="pl-PL" dirty="0"/>
              <a:t> per </a:t>
            </a:r>
            <a:r>
              <a:rPr lang="pl-PL" dirty="0" err="1"/>
              <a:t>day</a:t>
            </a:r>
            <a:r>
              <a:rPr lang="pl-PL" dirty="0"/>
              <a:t> of the </a:t>
            </a:r>
            <a:r>
              <a:rPr lang="pl-PL" dirty="0" err="1"/>
              <a:t>week</a:t>
            </a:r>
            <a:br>
              <a:rPr lang="pl-PL" dirty="0"/>
            </a:br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2BDF2E-B522-D244-8164-C8F07F72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66" y="2055813"/>
            <a:ext cx="801746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Possibility</a:t>
            </a:r>
            <a:r>
              <a:rPr lang="pl-PL" dirty="0"/>
              <a:t> of </a:t>
            </a:r>
            <a:r>
              <a:rPr lang="pl-PL" dirty="0" err="1"/>
              <a:t>flight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cancelled</a:t>
            </a:r>
            <a:r>
              <a:rPr lang="pl-PL" dirty="0"/>
              <a:t> in 2007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C896968-AB63-7346-AA10-6E757370F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7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4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samolot, zewnętrzne, niebo, podłoże&#10;&#10;Opis wygenerowany automatycznie">
            <a:extLst>
              <a:ext uri="{FF2B5EF4-FFF2-40B4-BE49-F238E27FC236}">
                <a16:creationId xmlns:a16="http://schemas.microsoft.com/office/drawing/2014/main" id="{0CCE5A43-27A2-CE4D-B366-E5409113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13F4248-D3E5-794E-B1AB-D04CBD6C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l-PL" dirty="0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5D7392A6-E915-CD4A-B871-1E17E1B3F0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EDA1C3-1664-E145-8911-AE336DB27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081497"/>
              </p:ext>
            </p:extLst>
          </p:nvPr>
        </p:nvGraphicFramePr>
        <p:xfrm>
          <a:off x="838199" y="1825625"/>
          <a:ext cx="10515599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83566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Possibility</a:t>
            </a:r>
            <a:r>
              <a:rPr lang="pl-PL" dirty="0"/>
              <a:t> of </a:t>
            </a:r>
            <a:r>
              <a:rPr lang="pl-PL" dirty="0" err="1"/>
              <a:t>flight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cancelled</a:t>
            </a:r>
            <a:r>
              <a:rPr lang="pl-PL" dirty="0"/>
              <a:t> in 2008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C2DDBC39-3A55-CB4B-A7DE-543D52164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000" y="2055813"/>
            <a:ext cx="7920000" cy="356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7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1" name="Tytuł 2">
            <a:extLst>
              <a:ext uri="{FF2B5EF4-FFF2-40B4-BE49-F238E27FC236}">
                <a16:creationId xmlns:a16="http://schemas.microsoft.com/office/drawing/2014/main" id="{369FBA2B-2AF5-A043-9559-F2AEB69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Thank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for </a:t>
            </a:r>
            <a:r>
              <a:rPr lang="pl-PL" dirty="0" err="1">
                <a:solidFill>
                  <a:srgbClr val="FFFFFF"/>
                </a:solidFill>
              </a:rPr>
              <a:t>you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attention</a:t>
            </a:r>
            <a:r>
              <a:rPr lang="pl-PL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B8ABA22-DB46-D844-9596-9DA722CE3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76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samolot, zewnętrzne, niebo, podłoże&#10;&#10;Opis wygenerowany automatycznie">
            <a:extLst>
              <a:ext uri="{FF2B5EF4-FFF2-40B4-BE49-F238E27FC236}">
                <a16:creationId xmlns:a16="http://schemas.microsoft.com/office/drawing/2014/main" id="{0CCE5A43-27A2-CE4D-B366-E5409113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13F4248-D3E5-794E-B1AB-D04CBD6C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Departure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Delays</a:t>
            </a:r>
            <a:endParaRPr lang="pl-PL" dirty="0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5D7392A6-E915-CD4A-B871-1E17E1B3F0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EDA1C3-1664-E145-8911-AE336DB27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739974"/>
              </p:ext>
            </p:extLst>
          </p:nvPr>
        </p:nvGraphicFramePr>
        <p:xfrm>
          <a:off x="838199" y="1825625"/>
          <a:ext cx="10515599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4182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samolot, zewnętrzne, niebo, podłoże&#10;&#10;Opis wygenerowany automatycznie">
            <a:extLst>
              <a:ext uri="{FF2B5EF4-FFF2-40B4-BE49-F238E27FC236}">
                <a16:creationId xmlns:a16="http://schemas.microsoft.com/office/drawing/2014/main" id="{0CCE5A43-27A2-CE4D-B366-E5409113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13F4248-D3E5-794E-B1AB-D04CBD6C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Arrival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Delays</a:t>
            </a:r>
            <a:endParaRPr lang="pl-PL" dirty="0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5D7392A6-E915-CD4A-B871-1E17E1B3F0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EDA1C3-1664-E145-8911-AE336DB27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764754"/>
              </p:ext>
            </p:extLst>
          </p:nvPr>
        </p:nvGraphicFramePr>
        <p:xfrm>
          <a:off x="838199" y="1825625"/>
          <a:ext cx="10515599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30423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Total </a:t>
            </a:r>
            <a:r>
              <a:rPr lang="pl-PL" dirty="0" err="1">
                <a:solidFill>
                  <a:srgbClr val="FFFFFF"/>
                </a:solidFill>
              </a:rPr>
              <a:t>Flights</a:t>
            </a:r>
            <a:r>
              <a:rPr lang="pl-PL" dirty="0">
                <a:solidFill>
                  <a:srgbClr val="FFFFFF"/>
                </a:solidFill>
              </a:rPr>
              <a:t> per </a:t>
            </a:r>
            <a:r>
              <a:rPr lang="pl-PL" dirty="0" err="1">
                <a:solidFill>
                  <a:srgbClr val="FFFFFF"/>
                </a:solidFill>
              </a:rPr>
              <a:t>month</a:t>
            </a:r>
            <a:r>
              <a:rPr lang="pl-PL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3A1428C-B493-DB4D-B881-ABFE1212B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347" y="1901697"/>
            <a:ext cx="7920000" cy="3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Total </a:t>
            </a:r>
            <a:r>
              <a:rPr lang="pl-PL" dirty="0" err="1">
                <a:solidFill>
                  <a:srgbClr val="FFFFFF"/>
                </a:solidFill>
              </a:rPr>
              <a:t>Flights</a:t>
            </a:r>
            <a:r>
              <a:rPr lang="pl-PL" dirty="0">
                <a:solidFill>
                  <a:srgbClr val="FFFFFF"/>
                </a:solidFill>
              </a:rPr>
              <a:t> per </a:t>
            </a:r>
            <a:r>
              <a:rPr lang="pl-PL" dirty="0" err="1">
                <a:solidFill>
                  <a:srgbClr val="FFFFFF"/>
                </a:solidFill>
              </a:rPr>
              <a:t>day</a:t>
            </a:r>
            <a:r>
              <a:rPr lang="pl-PL" dirty="0">
                <a:solidFill>
                  <a:srgbClr val="FFFFFF"/>
                </a:solidFill>
              </a:rPr>
              <a:t> of the  </a:t>
            </a:r>
            <a:r>
              <a:rPr lang="pl-PL" dirty="0" err="1">
                <a:solidFill>
                  <a:srgbClr val="FFFFFF"/>
                </a:solidFill>
              </a:rPr>
              <a:t>month</a:t>
            </a:r>
            <a:r>
              <a:rPr lang="pl-PL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233EFFA-E511-0E4C-83AC-9196748D6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9463" y="2044662"/>
            <a:ext cx="7920000" cy="35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351D03-1009-CF4E-BD4C-4FEF2EDA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3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DF055F7-D21A-6846-89C7-8031FF28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6" y="365125"/>
            <a:ext cx="11068674" cy="95704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Total </a:t>
            </a:r>
            <a:r>
              <a:rPr lang="pl-PL" dirty="0" err="1">
                <a:solidFill>
                  <a:srgbClr val="FFFFFF"/>
                </a:solidFill>
              </a:rPr>
              <a:t>Flights</a:t>
            </a:r>
            <a:r>
              <a:rPr lang="pl-PL" dirty="0">
                <a:solidFill>
                  <a:srgbClr val="FFFFFF"/>
                </a:solidFill>
              </a:rPr>
              <a:t> per </a:t>
            </a:r>
            <a:r>
              <a:rPr lang="pl-PL" dirty="0" err="1">
                <a:solidFill>
                  <a:srgbClr val="FFFFFF"/>
                </a:solidFill>
              </a:rPr>
              <a:t>day</a:t>
            </a:r>
            <a:r>
              <a:rPr lang="pl-PL" dirty="0">
                <a:solidFill>
                  <a:srgbClr val="FFFFFF"/>
                </a:solidFill>
              </a:rPr>
              <a:t> of the  </a:t>
            </a:r>
            <a:r>
              <a:rPr lang="pl-PL" dirty="0" err="1">
                <a:solidFill>
                  <a:srgbClr val="FFFFFF"/>
                </a:solidFill>
              </a:rPr>
              <a:t>week</a:t>
            </a:r>
            <a:r>
              <a:rPr lang="pl-PL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923AB43-FBCD-6840-ACAB-98474B698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9463" y="2023610"/>
            <a:ext cx="7920000" cy="3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2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226</Words>
  <Application>Microsoft Macintosh PowerPoint</Application>
  <PresentationFormat>Panoramiczny</PresentationFormat>
  <Paragraphs>47</Paragraphs>
  <Slides>41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Motyw pakietu Office</vt:lpstr>
      <vt:lpstr>American Airlines Analysis</vt:lpstr>
      <vt:lpstr>Distance</vt:lpstr>
      <vt:lpstr>Avarage distance</vt:lpstr>
      <vt:lpstr>Prezentacja programu PowerPoint</vt:lpstr>
      <vt:lpstr>Departure Delays</vt:lpstr>
      <vt:lpstr>Arrival Delays</vt:lpstr>
      <vt:lpstr>Total Flights per month </vt:lpstr>
      <vt:lpstr>Total Flights per day of the  month </vt:lpstr>
      <vt:lpstr>Total Flights per day of the  week </vt:lpstr>
      <vt:lpstr>Total flights per hour</vt:lpstr>
      <vt:lpstr>Total flights per hour</vt:lpstr>
      <vt:lpstr>Total flights per hour</vt:lpstr>
      <vt:lpstr>Histogram of Air Time</vt:lpstr>
      <vt:lpstr>Histogram of Arrival Delay</vt:lpstr>
      <vt:lpstr>Histogram of Arrival Delay</vt:lpstr>
      <vt:lpstr>Histogram of Departure Delay</vt:lpstr>
      <vt:lpstr>Histogram of Departure Delay</vt:lpstr>
      <vt:lpstr>Histograms of distance</vt:lpstr>
      <vt:lpstr>Analysis of Origins and Destinations</vt:lpstr>
      <vt:lpstr>Prezentacja programu PowerPoint</vt:lpstr>
      <vt:lpstr>Prezentacja programu PowerPoint</vt:lpstr>
      <vt:lpstr>    Cancellations</vt:lpstr>
      <vt:lpstr>Cancelled flights proportion </vt:lpstr>
      <vt:lpstr>Fraction of cancelled flights per month </vt:lpstr>
      <vt:lpstr>Flights comparison in 2007</vt:lpstr>
      <vt:lpstr>Flights comparison in 2008</vt:lpstr>
      <vt:lpstr>Cancellation reasons </vt:lpstr>
      <vt:lpstr>Comparison of cancelled flights reasons</vt:lpstr>
      <vt:lpstr>North American Blizzard</vt:lpstr>
      <vt:lpstr>Prezentacja programu PowerPoint</vt:lpstr>
      <vt:lpstr>Closer look on February</vt:lpstr>
      <vt:lpstr>Prezentacja programu PowerPoint</vt:lpstr>
      <vt:lpstr>Government Inspection </vt:lpstr>
      <vt:lpstr>Prezentacja programu PowerPoint</vt:lpstr>
      <vt:lpstr>Cancelled flights proportion </vt:lpstr>
      <vt:lpstr>Closer look on April</vt:lpstr>
      <vt:lpstr>When it might be better not to take an important flight</vt:lpstr>
      <vt:lpstr>Fraction of cancelled flights per day of the week </vt:lpstr>
      <vt:lpstr>Possibility of flight being cancelled in 2007</vt:lpstr>
      <vt:lpstr>Possibility of flight being cancelled in 2008</vt:lpstr>
      <vt:lpstr>Thank you for you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Airlines Analysis</dc:title>
  <dc:creator>Jakub Adam Miksa</dc:creator>
  <cp:lastModifiedBy>Jakub Adam Miksa</cp:lastModifiedBy>
  <cp:revision>3</cp:revision>
  <dcterms:created xsi:type="dcterms:W3CDTF">2019-05-17T09:48:22Z</dcterms:created>
  <dcterms:modified xsi:type="dcterms:W3CDTF">2019-05-17T10:17:50Z</dcterms:modified>
</cp:coreProperties>
</file>